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88D50-5525-4AC7-9B67-E9DA7E7D41CF}" v="252" dt="2022-07-21T09:44:37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i Karra" userId="9245b2c5569a2bcc" providerId="LiveId" clId="{20588D50-5525-4AC7-9B67-E9DA7E7D41CF}"/>
    <pc:docChg chg="undo custSel addSld modSld">
      <pc:chgData name="Rai Karra" userId="9245b2c5569a2bcc" providerId="LiveId" clId="{20588D50-5525-4AC7-9B67-E9DA7E7D41CF}" dt="2022-07-21T09:45:44.385" v="1137" actId="20577"/>
      <pc:docMkLst>
        <pc:docMk/>
      </pc:docMkLst>
      <pc:sldChg chg="addSp delSp modSp new mod setBg setClrOvrMap delDesignElem chgLayout">
        <pc:chgData name="Rai Karra" userId="9245b2c5569a2bcc" providerId="LiveId" clId="{20588D50-5525-4AC7-9B67-E9DA7E7D41CF}" dt="2022-07-21T09:45:44.385" v="1137" actId="20577"/>
        <pc:sldMkLst>
          <pc:docMk/>
          <pc:sldMk cId="3937604784" sldId="256"/>
        </pc:sldMkLst>
        <pc:spChg chg="mod ord">
          <ac:chgData name="Rai Karra" userId="9245b2c5569a2bcc" providerId="LiveId" clId="{20588D50-5525-4AC7-9B67-E9DA7E7D41CF}" dt="2022-07-20T18:02:23.581" v="634" actId="20577"/>
          <ac:spMkLst>
            <pc:docMk/>
            <pc:sldMk cId="3937604784" sldId="256"/>
            <ac:spMk id="2" creationId="{B6FC828C-B28A-AD85-85E3-C515A86AE337}"/>
          </ac:spMkLst>
        </pc:spChg>
        <pc:spChg chg="del">
          <ac:chgData name="Rai Karra" userId="9245b2c5569a2bcc" providerId="LiveId" clId="{20588D50-5525-4AC7-9B67-E9DA7E7D41CF}" dt="2022-07-19T17:18:14.527" v="1" actId="931"/>
          <ac:spMkLst>
            <pc:docMk/>
            <pc:sldMk cId="3937604784" sldId="256"/>
            <ac:spMk id="3" creationId="{9ED2F504-03C5-5C34-8156-9C760184B855}"/>
          </ac:spMkLst>
        </pc:spChg>
        <pc:spChg chg="add mod">
          <ac:chgData name="Rai Karra" userId="9245b2c5569a2bcc" providerId="LiveId" clId="{20588D50-5525-4AC7-9B67-E9DA7E7D41CF}" dt="2022-07-21T09:40:06.922" v="1086" actId="20577"/>
          <ac:spMkLst>
            <pc:docMk/>
            <pc:sldMk cId="3937604784" sldId="256"/>
            <ac:spMk id="3" creationId="{A6268883-4686-6432-2C26-1280ADDFAB5B}"/>
          </ac:spMkLst>
        </pc:spChg>
        <pc:spChg chg="add mod">
          <ac:chgData name="Rai Karra" userId="9245b2c5569a2bcc" providerId="LiveId" clId="{20588D50-5525-4AC7-9B67-E9DA7E7D41CF}" dt="2022-07-21T09:45:17.347" v="1135" actId="1076"/>
          <ac:spMkLst>
            <pc:docMk/>
            <pc:sldMk cId="3937604784" sldId="256"/>
            <ac:spMk id="4" creationId="{2C73E12F-32D4-AE1A-356C-3BD63064095A}"/>
          </ac:spMkLst>
        </pc:spChg>
        <pc:spChg chg="del mod">
          <ac:chgData name="Rai Karra" userId="9245b2c5569a2bcc" providerId="LiveId" clId="{20588D50-5525-4AC7-9B67-E9DA7E7D41CF}" dt="2022-07-19T17:40:35.662" v="102" actId="700"/>
          <ac:spMkLst>
            <pc:docMk/>
            <pc:sldMk cId="3937604784" sldId="256"/>
            <ac:spMk id="4" creationId="{D9CE2263-BD63-3D04-DFBA-8AC9B52C06B1}"/>
          </ac:spMkLst>
        </pc:spChg>
        <pc:spChg chg="add mod">
          <ac:chgData name="Rai Karra" userId="9245b2c5569a2bcc" providerId="LiveId" clId="{20588D50-5525-4AC7-9B67-E9DA7E7D41CF}" dt="2022-07-21T09:45:44.385" v="1137" actId="20577"/>
          <ac:spMkLst>
            <pc:docMk/>
            <pc:sldMk cId="3937604784" sldId="256"/>
            <ac:spMk id="5" creationId="{8F8A7302-6D93-0A3D-E532-C4CB4C8DBF82}"/>
          </ac:spMkLst>
        </pc:spChg>
        <pc:spChg chg="add del mod ord">
          <ac:chgData name="Rai Karra" userId="9245b2c5569a2bcc" providerId="LiveId" clId="{20588D50-5525-4AC7-9B67-E9DA7E7D41CF}" dt="2022-07-19T20:26:07.442" v="503" actId="26606"/>
          <ac:spMkLst>
            <pc:docMk/>
            <pc:sldMk cId="3937604784" sldId="256"/>
            <ac:spMk id="7" creationId="{9B2BD4E2-5B00-CABA-C93C-45DEBFB2A161}"/>
          </ac:spMkLst>
        </pc:spChg>
        <pc:spChg chg="add del mod">
          <ac:chgData name="Rai Karra" userId="9245b2c5569a2bcc" providerId="LiveId" clId="{20588D50-5525-4AC7-9B67-E9DA7E7D41CF}" dt="2022-07-20T18:09:07.336" v="808"/>
          <ac:spMkLst>
            <pc:docMk/>
            <pc:sldMk cId="3937604784" sldId="256"/>
            <ac:spMk id="8" creationId="{AB818F4B-205F-353C-3A0C-D6B746CE8673}"/>
          </ac:spMkLst>
        </pc:spChg>
        <pc:spChg chg="add del">
          <ac:chgData name="Rai Karra" userId="9245b2c5569a2bcc" providerId="LiveId" clId="{20588D50-5525-4AC7-9B67-E9DA7E7D41CF}" dt="2022-07-19T17:43:31.454" v="126" actId="26606"/>
          <ac:spMkLst>
            <pc:docMk/>
            <pc:sldMk cId="3937604784" sldId="256"/>
            <ac:spMk id="9" creationId="{5954F66B-3BF3-4495-BAEE-BEB2B018880D}"/>
          </ac:spMkLst>
        </pc:spChg>
        <pc:spChg chg="add del">
          <ac:chgData name="Rai Karra" userId="9245b2c5569a2bcc" providerId="LiveId" clId="{20588D50-5525-4AC7-9B67-E9DA7E7D41CF}" dt="2022-07-19T17:43:31.454" v="126" actId="26606"/>
          <ac:spMkLst>
            <pc:docMk/>
            <pc:sldMk cId="3937604784" sldId="256"/>
            <ac:spMk id="10" creationId="{EABAD4DA-87BA-4F70-9EF0-45C6BCF17823}"/>
          </ac:spMkLst>
        </pc:spChg>
        <pc:spChg chg="add del">
          <ac:chgData name="Rai Karra" userId="9245b2c5569a2bcc" providerId="LiveId" clId="{20588D50-5525-4AC7-9B67-E9DA7E7D41CF}" dt="2022-07-19T17:40:35.662" v="102" actId="700"/>
          <ac:spMkLst>
            <pc:docMk/>
            <pc:sldMk cId="3937604784" sldId="256"/>
            <ac:spMk id="11" creationId="{6166C6D1-23AC-49C4-BA07-238E4E9F8CEB}"/>
          </ac:spMkLst>
        </pc:spChg>
        <pc:spChg chg="add del">
          <ac:chgData name="Rai Karra" userId="9245b2c5569a2bcc" providerId="LiveId" clId="{20588D50-5525-4AC7-9B67-E9DA7E7D41CF}" dt="2022-07-19T17:41:18.342" v="104" actId="26606"/>
          <ac:spMkLst>
            <pc:docMk/>
            <pc:sldMk cId="3937604784" sldId="256"/>
            <ac:spMk id="12" creationId="{C0DB9C61-90E0-484F-8602-02F49EDC1B70}"/>
          </ac:spMkLst>
        </pc:spChg>
        <pc:spChg chg="add del">
          <ac:chgData name="Rai Karra" userId="9245b2c5569a2bcc" providerId="LiveId" clId="{20588D50-5525-4AC7-9B67-E9DA7E7D41CF}" dt="2022-07-19T17:40:35.662" v="102" actId="700"/>
          <ac:spMkLst>
            <pc:docMk/>
            <pc:sldMk cId="3937604784" sldId="256"/>
            <ac:spMk id="13" creationId="{1C091803-41C2-48E0-9228-5148460C7479}"/>
          </ac:spMkLst>
        </pc:spChg>
        <pc:spChg chg="add del">
          <ac:chgData name="Rai Karra" userId="9245b2c5569a2bcc" providerId="LiveId" clId="{20588D50-5525-4AC7-9B67-E9DA7E7D41CF}" dt="2022-07-19T17:41:18.342" v="104" actId="26606"/>
          <ac:spMkLst>
            <pc:docMk/>
            <pc:sldMk cId="3937604784" sldId="256"/>
            <ac:spMk id="14" creationId="{3F7ED563-E5DB-4937-BF78-7893C4DC92A0}"/>
          </ac:spMkLst>
        </pc:spChg>
        <pc:spChg chg="add del">
          <ac:chgData name="Rai Karra" userId="9245b2c5569a2bcc" providerId="LiveId" clId="{20588D50-5525-4AC7-9B67-E9DA7E7D41CF}" dt="2022-07-19T17:40:35.662" v="102" actId="700"/>
          <ac:spMkLst>
            <pc:docMk/>
            <pc:sldMk cId="3937604784" sldId="256"/>
            <ac:spMk id="15" creationId="{05CC4153-3F0D-4F4C-8F12-E8FC3FA40AEE}"/>
          </ac:spMkLst>
        </pc:spChg>
        <pc:spChg chg="add del">
          <ac:chgData name="Rai Karra" userId="9245b2c5569a2bcc" providerId="LiveId" clId="{20588D50-5525-4AC7-9B67-E9DA7E7D41CF}" dt="2022-07-19T17:41:18.342" v="104" actId="26606"/>
          <ac:spMkLst>
            <pc:docMk/>
            <pc:sldMk cId="3937604784" sldId="256"/>
            <ac:spMk id="16" creationId="{2306B647-FE95-4550-8350-3D2180C62211}"/>
          </ac:spMkLst>
        </pc:spChg>
        <pc:spChg chg="add del">
          <ac:chgData name="Rai Karra" userId="9245b2c5569a2bcc" providerId="LiveId" clId="{20588D50-5525-4AC7-9B67-E9DA7E7D41CF}" dt="2022-07-19T17:43:31.454" v="126" actId="26606"/>
          <ac:spMkLst>
            <pc:docMk/>
            <pc:sldMk cId="3937604784" sldId="256"/>
            <ac:spMk id="17" creationId="{915128D9-2797-47FA-B6FE-EC24E6B8437A}"/>
          </ac:spMkLst>
        </pc:spChg>
        <pc:spChg chg="add del">
          <ac:chgData name="Rai Karra" userId="9245b2c5569a2bcc" providerId="LiveId" clId="{20588D50-5525-4AC7-9B67-E9DA7E7D41CF}" dt="2022-07-19T17:41:20.132" v="106" actId="26606"/>
          <ac:spMkLst>
            <pc:docMk/>
            <pc:sldMk cId="3937604784" sldId="256"/>
            <ac:spMk id="18" creationId="{04812C46-200A-4DEB-A05E-3ED6C68C2387}"/>
          </ac:spMkLst>
        </pc:spChg>
        <pc:spChg chg="add del">
          <ac:chgData name="Rai Karra" userId="9245b2c5569a2bcc" providerId="LiveId" clId="{20588D50-5525-4AC7-9B67-E9DA7E7D41CF}" dt="2022-07-19T17:41:20.132" v="106" actId="26606"/>
          <ac:spMkLst>
            <pc:docMk/>
            <pc:sldMk cId="3937604784" sldId="256"/>
            <ac:spMk id="19" creationId="{D1EA859B-E555-4109-94F3-6700E046E008}"/>
          </ac:spMkLst>
        </pc:spChg>
        <pc:spChg chg="add del">
          <ac:chgData name="Rai Karra" userId="9245b2c5569a2bcc" providerId="LiveId" clId="{20588D50-5525-4AC7-9B67-E9DA7E7D41CF}" dt="2022-07-19T17:28:51.793" v="48" actId="26606"/>
          <ac:spMkLst>
            <pc:docMk/>
            <pc:sldMk cId="3937604784" sldId="256"/>
            <ac:spMk id="20" creationId="{122F9423-F4B1-45D4-8445-E9991ECCBCCF}"/>
          </ac:spMkLst>
        </pc:spChg>
        <pc:spChg chg="add del">
          <ac:chgData name="Rai Karra" userId="9245b2c5569a2bcc" providerId="LiveId" clId="{20588D50-5525-4AC7-9B67-E9DA7E7D41CF}" dt="2022-07-19T17:41:42.871" v="108" actId="26606"/>
          <ac:spMkLst>
            <pc:docMk/>
            <pc:sldMk cId="3937604784" sldId="256"/>
            <ac:spMk id="21" creationId="{C0DB9C61-90E0-484F-8602-02F49EDC1B70}"/>
          </ac:spMkLst>
        </pc:spChg>
        <pc:spChg chg="add del">
          <ac:chgData name="Rai Karra" userId="9245b2c5569a2bcc" providerId="LiveId" clId="{20588D50-5525-4AC7-9B67-E9DA7E7D41CF}" dt="2022-07-19T17:41:42.871" v="108" actId="26606"/>
          <ac:spMkLst>
            <pc:docMk/>
            <pc:sldMk cId="3937604784" sldId="256"/>
            <ac:spMk id="23" creationId="{3F7ED563-E5DB-4937-BF78-7893C4DC92A0}"/>
          </ac:spMkLst>
        </pc:spChg>
        <pc:spChg chg="add del">
          <ac:chgData name="Rai Karra" userId="9245b2c5569a2bcc" providerId="LiveId" clId="{20588D50-5525-4AC7-9B67-E9DA7E7D41CF}" dt="2022-07-19T17:41:42.871" v="108" actId="26606"/>
          <ac:spMkLst>
            <pc:docMk/>
            <pc:sldMk cId="3937604784" sldId="256"/>
            <ac:spMk id="24" creationId="{2306B647-FE95-4550-8350-3D2180C62211}"/>
          </ac:spMkLst>
        </pc:spChg>
        <pc:spChg chg="add del">
          <ac:chgData name="Rai Karra" userId="9245b2c5569a2bcc" providerId="LiveId" clId="{20588D50-5525-4AC7-9B67-E9DA7E7D41CF}" dt="2022-07-19T17:43:33.498" v="128" actId="26606"/>
          <ac:spMkLst>
            <pc:docMk/>
            <pc:sldMk cId="3937604784" sldId="256"/>
            <ac:spMk id="25" creationId="{0FE2D22C-409B-48AF-B24F-7988A8F7F848}"/>
          </ac:spMkLst>
        </pc:spChg>
        <pc:spChg chg="add del">
          <ac:chgData name="Rai Karra" userId="9245b2c5569a2bcc" providerId="LiveId" clId="{20588D50-5525-4AC7-9B67-E9DA7E7D41CF}" dt="2022-07-19T17:38:26.989" v="82" actId="26606"/>
          <ac:spMkLst>
            <pc:docMk/>
            <pc:sldMk cId="3937604784" sldId="256"/>
            <ac:spMk id="26" creationId="{A9CE15CA-2228-4197-93B9-E41A1DC42D51}"/>
          </ac:spMkLst>
        </pc:spChg>
        <pc:spChg chg="add del">
          <ac:chgData name="Rai Karra" userId="9245b2c5569a2bcc" providerId="LiveId" clId="{20588D50-5525-4AC7-9B67-E9DA7E7D41CF}" dt="2022-07-19T17:38:26.989" v="82" actId="26606"/>
          <ac:spMkLst>
            <pc:docMk/>
            <pc:sldMk cId="3937604784" sldId="256"/>
            <ac:spMk id="27" creationId="{A44CB4EE-83AD-4C56-872E-1E3F03E706BB}"/>
          </ac:spMkLst>
        </pc:spChg>
        <pc:spChg chg="add del">
          <ac:chgData name="Rai Karra" userId="9245b2c5569a2bcc" providerId="LiveId" clId="{20588D50-5525-4AC7-9B67-E9DA7E7D41CF}" dt="2022-07-19T17:38:26.989" v="82" actId="26606"/>
          <ac:spMkLst>
            <pc:docMk/>
            <pc:sldMk cId="3937604784" sldId="256"/>
            <ac:spMk id="28" creationId="{9255E12D-D5B1-4FC4-8749-107188960747}"/>
          </ac:spMkLst>
        </pc:spChg>
        <pc:spChg chg="add del">
          <ac:chgData name="Rai Karra" userId="9245b2c5569a2bcc" providerId="LiveId" clId="{20588D50-5525-4AC7-9B67-E9DA7E7D41CF}" dt="2022-07-19T17:38:26.989" v="82" actId="26606"/>
          <ac:spMkLst>
            <pc:docMk/>
            <pc:sldMk cId="3937604784" sldId="256"/>
            <ac:spMk id="29" creationId="{9B20A794-0515-443F-9764-44A6569EC318}"/>
          </ac:spMkLst>
        </pc:spChg>
        <pc:spChg chg="add del">
          <ac:chgData name="Rai Karra" userId="9245b2c5569a2bcc" providerId="LiveId" clId="{20588D50-5525-4AC7-9B67-E9DA7E7D41CF}" dt="2022-07-19T17:41:54.663" v="110" actId="26606"/>
          <ac:spMkLst>
            <pc:docMk/>
            <pc:sldMk cId="3937604784" sldId="256"/>
            <ac:spMk id="30" creationId="{8380AD67-C5CA-4918-B4BB-C359BB03EEDD}"/>
          </ac:spMkLst>
        </pc:spChg>
        <pc:spChg chg="add del">
          <ac:chgData name="Rai Karra" userId="9245b2c5569a2bcc" providerId="LiveId" clId="{20588D50-5525-4AC7-9B67-E9DA7E7D41CF}" dt="2022-07-19T17:41:54.663" v="110" actId="26606"/>
          <ac:spMkLst>
            <pc:docMk/>
            <pc:sldMk cId="3937604784" sldId="256"/>
            <ac:spMk id="31" creationId="{EABAD4DA-87BA-4F70-9EF0-45C6BCF17823}"/>
          </ac:spMkLst>
        </pc:spChg>
        <pc:spChg chg="add del">
          <ac:chgData name="Rai Karra" userId="9245b2c5569a2bcc" providerId="LiveId" clId="{20588D50-5525-4AC7-9B67-E9DA7E7D41CF}" dt="2022-07-19T17:41:54.663" v="110" actId="26606"/>
          <ac:spMkLst>
            <pc:docMk/>
            <pc:sldMk cId="3937604784" sldId="256"/>
            <ac:spMk id="32" creationId="{915128D9-2797-47FA-B6FE-EC24E6B8437A}"/>
          </ac:spMkLst>
        </pc:spChg>
        <pc:spChg chg="add del">
          <ac:chgData name="Rai Karra" userId="9245b2c5569a2bcc" providerId="LiveId" clId="{20588D50-5525-4AC7-9B67-E9DA7E7D41CF}" dt="2022-07-19T17:43:33.498" v="128" actId="26606"/>
          <ac:spMkLst>
            <pc:docMk/>
            <pc:sldMk cId="3937604784" sldId="256"/>
            <ac:spMk id="33" creationId="{90464369-70FA-42AF-948F-80664CA7BFE5}"/>
          </ac:spMkLst>
        </pc:spChg>
        <pc:spChg chg="add del">
          <ac:chgData name="Rai Karra" userId="9245b2c5569a2bcc" providerId="LiveId" clId="{20588D50-5525-4AC7-9B67-E9DA7E7D41CF}" dt="2022-07-19T17:41:56.327" v="112" actId="26606"/>
          <ac:spMkLst>
            <pc:docMk/>
            <pc:sldMk cId="3937604784" sldId="256"/>
            <ac:spMk id="34" creationId="{201CC55D-ED54-4C5C-95E6-10947BD1103B}"/>
          </ac:spMkLst>
        </pc:spChg>
        <pc:spChg chg="add del">
          <ac:chgData name="Rai Karra" userId="9245b2c5569a2bcc" providerId="LiveId" clId="{20588D50-5525-4AC7-9B67-E9DA7E7D41CF}" dt="2022-07-19T17:43:33.498" v="128" actId="26606"/>
          <ac:spMkLst>
            <pc:docMk/>
            <pc:sldMk cId="3937604784" sldId="256"/>
            <ac:spMk id="36" creationId="{A648176E-454C-437C-B0FC-9B82FCF32B24}"/>
          </ac:spMkLst>
        </pc:spChg>
        <pc:spChg chg="add del">
          <ac:chgData name="Rai Karra" userId="9245b2c5569a2bcc" providerId="LiveId" clId="{20588D50-5525-4AC7-9B67-E9DA7E7D41CF}" dt="2022-07-19T17:43:33.498" v="128" actId="26606"/>
          <ac:spMkLst>
            <pc:docMk/>
            <pc:sldMk cId="3937604784" sldId="256"/>
            <ac:spMk id="37" creationId="{A6604B49-AD5C-4590-B051-06C8222ECD99}"/>
          </ac:spMkLst>
        </pc:spChg>
        <pc:spChg chg="add del">
          <ac:chgData name="Rai Karra" userId="9245b2c5569a2bcc" providerId="LiveId" clId="{20588D50-5525-4AC7-9B67-E9DA7E7D41CF}" dt="2022-07-19T17:41:56.327" v="112" actId="26606"/>
          <ac:spMkLst>
            <pc:docMk/>
            <pc:sldMk cId="3937604784" sldId="256"/>
            <ac:spMk id="38" creationId="{3873B707-463F-40B0-8227-E8CC6C67EB25}"/>
          </ac:spMkLst>
        </pc:spChg>
        <pc:spChg chg="add del">
          <ac:chgData name="Rai Karra" userId="9245b2c5569a2bcc" providerId="LiveId" clId="{20588D50-5525-4AC7-9B67-E9DA7E7D41CF}" dt="2022-07-19T17:41:56.327" v="112" actId="26606"/>
          <ac:spMkLst>
            <pc:docMk/>
            <pc:sldMk cId="3937604784" sldId="256"/>
            <ac:spMk id="39" creationId="{C13237C8-E62C-4F0D-A318-BD6FB6C2D138}"/>
          </ac:spMkLst>
        </pc:spChg>
        <pc:spChg chg="add del">
          <ac:chgData name="Rai Karra" userId="9245b2c5569a2bcc" providerId="LiveId" clId="{20588D50-5525-4AC7-9B67-E9DA7E7D41CF}" dt="2022-07-19T17:41:56.327" v="112" actId="26606"/>
          <ac:spMkLst>
            <pc:docMk/>
            <pc:sldMk cId="3937604784" sldId="256"/>
            <ac:spMk id="40" creationId="{19C9EAEA-39D0-4B0E-A0EB-51E7B26740B1}"/>
          </ac:spMkLst>
        </pc:spChg>
        <pc:spChg chg="add del">
          <ac:chgData name="Rai Karra" userId="9245b2c5569a2bcc" providerId="LiveId" clId="{20588D50-5525-4AC7-9B67-E9DA7E7D41CF}" dt="2022-07-19T17:43:33.498" v="128" actId="26606"/>
          <ac:spMkLst>
            <pc:docMk/>
            <pc:sldMk cId="3937604784" sldId="256"/>
            <ac:spMk id="41" creationId="{CC552A98-EF7D-4D42-AB69-066B786AB55B}"/>
          </ac:spMkLst>
        </pc:spChg>
        <pc:spChg chg="add del">
          <ac:chgData name="Rai Karra" userId="9245b2c5569a2bcc" providerId="LiveId" clId="{20588D50-5525-4AC7-9B67-E9DA7E7D41CF}" dt="2022-07-19T17:42:19.761" v="114" actId="26606"/>
          <ac:spMkLst>
            <pc:docMk/>
            <pc:sldMk cId="3937604784" sldId="256"/>
            <ac:spMk id="42" creationId="{8380AD67-C5CA-4918-B4BB-C359BB03EEDD}"/>
          </ac:spMkLst>
        </pc:spChg>
        <pc:spChg chg="add del">
          <ac:chgData name="Rai Karra" userId="9245b2c5569a2bcc" providerId="LiveId" clId="{20588D50-5525-4AC7-9B67-E9DA7E7D41CF}" dt="2022-07-19T17:42:19.761" v="114" actId="26606"/>
          <ac:spMkLst>
            <pc:docMk/>
            <pc:sldMk cId="3937604784" sldId="256"/>
            <ac:spMk id="43" creationId="{EABAD4DA-87BA-4F70-9EF0-45C6BCF17823}"/>
          </ac:spMkLst>
        </pc:spChg>
        <pc:spChg chg="add del">
          <ac:chgData name="Rai Karra" userId="9245b2c5569a2bcc" providerId="LiveId" clId="{20588D50-5525-4AC7-9B67-E9DA7E7D41CF}" dt="2022-07-19T17:42:19.761" v="114" actId="26606"/>
          <ac:spMkLst>
            <pc:docMk/>
            <pc:sldMk cId="3937604784" sldId="256"/>
            <ac:spMk id="44" creationId="{915128D9-2797-47FA-B6FE-EC24E6B8437A}"/>
          </ac:spMkLst>
        </pc:spChg>
        <pc:spChg chg="add del">
          <ac:chgData name="Rai Karra" userId="9245b2c5569a2bcc" providerId="LiveId" clId="{20588D50-5525-4AC7-9B67-E9DA7E7D41CF}" dt="2022-07-19T17:43:47.649" v="130" actId="26606"/>
          <ac:spMkLst>
            <pc:docMk/>
            <pc:sldMk cId="3937604784" sldId="256"/>
            <ac:spMk id="45" creationId="{5954F66B-3BF3-4495-BAEE-BEB2B018880D}"/>
          </ac:spMkLst>
        </pc:spChg>
        <pc:spChg chg="add del">
          <ac:chgData name="Rai Karra" userId="9245b2c5569a2bcc" providerId="LiveId" clId="{20588D50-5525-4AC7-9B67-E9DA7E7D41CF}" dt="2022-07-19T17:42:37.496" v="116" actId="26606"/>
          <ac:spMkLst>
            <pc:docMk/>
            <pc:sldMk cId="3937604784" sldId="256"/>
            <ac:spMk id="46" creationId="{79477870-C64A-4E35-8F2F-05B7114F3C74}"/>
          </ac:spMkLst>
        </pc:spChg>
        <pc:spChg chg="add del">
          <ac:chgData name="Rai Karra" userId="9245b2c5569a2bcc" providerId="LiveId" clId="{20588D50-5525-4AC7-9B67-E9DA7E7D41CF}" dt="2022-07-19T17:42:37.496" v="116" actId="26606"/>
          <ac:spMkLst>
            <pc:docMk/>
            <pc:sldMk cId="3937604784" sldId="256"/>
            <ac:spMk id="47" creationId="{8AEA628B-C8FF-4D0B-B111-F101F580B15D}"/>
          </ac:spMkLst>
        </pc:spChg>
        <pc:spChg chg="add del">
          <ac:chgData name="Rai Karra" userId="9245b2c5569a2bcc" providerId="LiveId" clId="{20588D50-5525-4AC7-9B67-E9DA7E7D41CF}" dt="2022-07-19T17:42:37.496" v="116" actId="26606"/>
          <ac:spMkLst>
            <pc:docMk/>
            <pc:sldMk cId="3937604784" sldId="256"/>
            <ac:spMk id="48" creationId="{42663BD0-064C-40FC-A331-F49FCA9536AA}"/>
          </ac:spMkLst>
        </pc:spChg>
        <pc:spChg chg="add del">
          <ac:chgData name="Rai Karra" userId="9245b2c5569a2bcc" providerId="LiveId" clId="{20588D50-5525-4AC7-9B67-E9DA7E7D41CF}" dt="2022-07-19T17:43:47.649" v="130" actId="26606"/>
          <ac:spMkLst>
            <pc:docMk/>
            <pc:sldMk cId="3937604784" sldId="256"/>
            <ac:spMk id="49" creationId="{EABAD4DA-87BA-4F70-9EF0-45C6BCF17823}"/>
          </ac:spMkLst>
        </pc:spChg>
        <pc:spChg chg="add del">
          <ac:chgData name="Rai Karra" userId="9245b2c5569a2bcc" providerId="LiveId" clId="{20588D50-5525-4AC7-9B67-E9DA7E7D41CF}" dt="2022-07-19T17:42:42.461" v="118" actId="26606"/>
          <ac:spMkLst>
            <pc:docMk/>
            <pc:sldMk cId="3937604784" sldId="256"/>
            <ac:spMk id="50" creationId="{D2854001-B4AF-4E18-9D2E-33E37F97A82D}"/>
          </ac:spMkLst>
        </pc:spChg>
        <pc:spChg chg="add del">
          <ac:chgData name="Rai Karra" userId="9245b2c5569a2bcc" providerId="LiveId" clId="{20588D50-5525-4AC7-9B67-E9DA7E7D41CF}" dt="2022-07-19T17:42:42.461" v="118" actId="26606"/>
          <ac:spMkLst>
            <pc:docMk/>
            <pc:sldMk cId="3937604784" sldId="256"/>
            <ac:spMk id="51" creationId="{8AEA628B-C8FF-4D0B-B111-F101F580B15D}"/>
          </ac:spMkLst>
        </pc:spChg>
        <pc:spChg chg="add del">
          <ac:chgData name="Rai Karra" userId="9245b2c5569a2bcc" providerId="LiveId" clId="{20588D50-5525-4AC7-9B67-E9DA7E7D41CF}" dt="2022-07-19T17:42:42.461" v="118" actId="26606"/>
          <ac:spMkLst>
            <pc:docMk/>
            <pc:sldMk cId="3937604784" sldId="256"/>
            <ac:spMk id="52" creationId="{42663BD0-064C-40FC-A331-F49FCA9536AA}"/>
          </ac:spMkLst>
        </pc:spChg>
        <pc:spChg chg="add del">
          <ac:chgData name="Rai Karra" userId="9245b2c5569a2bcc" providerId="LiveId" clId="{20588D50-5525-4AC7-9B67-E9DA7E7D41CF}" dt="2022-07-19T17:43:47.649" v="130" actId="26606"/>
          <ac:spMkLst>
            <pc:docMk/>
            <pc:sldMk cId="3937604784" sldId="256"/>
            <ac:spMk id="53" creationId="{915128D9-2797-47FA-B6FE-EC24E6B8437A}"/>
          </ac:spMkLst>
        </pc:spChg>
        <pc:spChg chg="add del">
          <ac:chgData name="Rai Karra" userId="9245b2c5569a2bcc" providerId="LiveId" clId="{20588D50-5525-4AC7-9B67-E9DA7E7D41CF}" dt="2022-07-19T17:43:17.454" v="120" actId="26606"/>
          <ac:spMkLst>
            <pc:docMk/>
            <pc:sldMk cId="3937604784" sldId="256"/>
            <ac:spMk id="54" creationId="{79477870-C64A-4E35-8F2F-05B7114F3C74}"/>
          </ac:spMkLst>
        </pc:spChg>
        <pc:spChg chg="add del">
          <ac:chgData name="Rai Karra" userId="9245b2c5569a2bcc" providerId="LiveId" clId="{20588D50-5525-4AC7-9B67-E9DA7E7D41CF}" dt="2022-07-19T17:43:17.454" v="120" actId="26606"/>
          <ac:spMkLst>
            <pc:docMk/>
            <pc:sldMk cId="3937604784" sldId="256"/>
            <ac:spMk id="55" creationId="{8AEA628B-C8FF-4D0B-B111-F101F580B15D}"/>
          </ac:spMkLst>
        </pc:spChg>
        <pc:spChg chg="add del">
          <ac:chgData name="Rai Karra" userId="9245b2c5569a2bcc" providerId="LiveId" clId="{20588D50-5525-4AC7-9B67-E9DA7E7D41CF}" dt="2022-07-19T17:43:17.454" v="120" actId="26606"/>
          <ac:spMkLst>
            <pc:docMk/>
            <pc:sldMk cId="3937604784" sldId="256"/>
            <ac:spMk id="56" creationId="{42663BD0-064C-40FC-A331-F49FCA9536AA}"/>
          </ac:spMkLst>
        </pc:spChg>
        <pc:spChg chg="add del">
          <ac:chgData name="Rai Karra" userId="9245b2c5569a2bcc" providerId="LiveId" clId="{20588D50-5525-4AC7-9B67-E9DA7E7D41CF}" dt="2022-07-19T17:44:13.950" v="134" actId="26606"/>
          <ac:spMkLst>
            <pc:docMk/>
            <pc:sldMk cId="3937604784" sldId="256"/>
            <ac:spMk id="57" creationId="{9D25F302-27C5-414F-97F8-6EA0A6C028BA}"/>
          </ac:spMkLst>
        </pc:spChg>
        <pc:spChg chg="add del">
          <ac:chgData name="Rai Karra" userId="9245b2c5569a2bcc" providerId="LiveId" clId="{20588D50-5525-4AC7-9B67-E9DA7E7D41CF}" dt="2022-07-19T17:43:18.904" v="122" actId="26606"/>
          <ac:spMkLst>
            <pc:docMk/>
            <pc:sldMk cId="3937604784" sldId="256"/>
            <ac:spMk id="58" creationId="{0FE2D22C-409B-48AF-B24F-7988A8F7F848}"/>
          </ac:spMkLst>
        </pc:spChg>
        <pc:spChg chg="add del">
          <ac:chgData name="Rai Karra" userId="9245b2c5569a2bcc" providerId="LiveId" clId="{20588D50-5525-4AC7-9B67-E9DA7E7D41CF}" dt="2022-07-19T17:43:18.904" v="122" actId="26606"/>
          <ac:spMkLst>
            <pc:docMk/>
            <pc:sldMk cId="3937604784" sldId="256"/>
            <ac:spMk id="59" creationId="{90464369-70FA-42AF-948F-80664CA7BFE5}"/>
          </ac:spMkLst>
        </pc:spChg>
        <pc:spChg chg="add del">
          <ac:chgData name="Rai Karra" userId="9245b2c5569a2bcc" providerId="LiveId" clId="{20588D50-5525-4AC7-9B67-E9DA7E7D41CF}" dt="2022-07-19T17:43:18.904" v="122" actId="26606"/>
          <ac:spMkLst>
            <pc:docMk/>
            <pc:sldMk cId="3937604784" sldId="256"/>
            <ac:spMk id="60" creationId="{A648176E-454C-437C-B0FC-9B82FCF32B24}"/>
          </ac:spMkLst>
        </pc:spChg>
        <pc:spChg chg="add del">
          <ac:chgData name="Rai Karra" userId="9245b2c5569a2bcc" providerId="LiveId" clId="{20588D50-5525-4AC7-9B67-E9DA7E7D41CF}" dt="2022-07-19T17:43:18.904" v="122" actId="26606"/>
          <ac:spMkLst>
            <pc:docMk/>
            <pc:sldMk cId="3937604784" sldId="256"/>
            <ac:spMk id="61" creationId="{A6604B49-AD5C-4590-B051-06C8222ECD99}"/>
          </ac:spMkLst>
        </pc:spChg>
        <pc:spChg chg="add del">
          <ac:chgData name="Rai Karra" userId="9245b2c5569a2bcc" providerId="LiveId" clId="{20588D50-5525-4AC7-9B67-E9DA7E7D41CF}" dt="2022-07-19T17:43:18.904" v="122" actId="26606"/>
          <ac:spMkLst>
            <pc:docMk/>
            <pc:sldMk cId="3937604784" sldId="256"/>
            <ac:spMk id="62" creationId="{CC552A98-EF7D-4D42-AB69-066B786AB55B}"/>
          </ac:spMkLst>
        </pc:spChg>
        <pc:spChg chg="add del">
          <ac:chgData name="Rai Karra" userId="9245b2c5569a2bcc" providerId="LiveId" clId="{20588D50-5525-4AC7-9B67-E9DA7E7D41CF}" dt="2022-07-19T17:44:13.950" v="134" actId="26606"/>
          <ac:spMkLst>
            <pc:docMk/>
            <pc:sldMk cId="3937604784" sldId="256"/>
            <ac:spMk id="63" creationId="{830A36F8-48C2-4842-A87B-8CE8DF4E7FD2}"/>
          </ac:spMkLst>
        </pc:spChg>
        <pc:spChg chg="add del">
          <ac:chgData name="Rai Karra" userId="9245b2c5569a2bcc" providerId="LiveId" clId="{20588D50-5525-4AC7-9B67-E9DA7E7D41CF}" dt="2022-07-19T17:44:13.950" v="134" actId="26606"/>
          <ac:spMkLst>
            <pc:docMk/>
            <pc:sldMk cId="3937604784" sldId="256"/>
            <ac:spMk id="64" creationId="{7F488E8B-4E1E-4402-8935-D4E6C02615C7}"/>
          </ac:spMkLst>
        </pc:spChg>
        <pc:spChg chg="add del">
          <ac:chgData name="Rai Karra" userId="9245b2c5569a2bcc" providerId="LiveId" clId="{20588D50-5525-4AC7-9B67-E9DA7E7D41CF}" dt="2022-07-19T17:44:21.391" v="136" actId="26606"/>
          <ac:spMkLst>
            <pc:docMk/>
            <pc:sldMk cId="3937604784" sldId="256"/>
            <ac:spMk id="66" creationId="{FF81F8D5-515A-45DC-B296-30AB11F2C19F}"/>
          </ac:spMkLst>
        </pc:spChg>
        <pc:spChg chg="add del">
          <ac:chgData name="Rai Karra" userId="9245b2c5569a2bcc" providerId="LiveId" clId="{20588D50-5525-4AC7-9B67-E9DA7E7D41CF}" dt="2022-07-19T17:44:21.391" v="136" actId="26606"/>
          <ac:spMkLst>
            <pc:docMk/>
            <pc:sldMk cId="3937604784" sldId="256"/>
            <ac:spMk id="67" creationId="{90464369-70FA-42AF-948F-80664CA7BFE5}"/>
          </ac:spMkLst>
        </pc:spChg>
        <pc:spChg chg="add del">
          <ac:chgData name="Rai Karra" userId="9245b2c5569a2bcc" providerId="LiveId" clId="{20588D50-5525-4AC7-9B67-E9DA7E7D41CF}" dt="2022-07-19T17:44:21.391" v="136" actId="26606"/>
          <ac:spMkLst>
            <pc:docMk/>
            <pc:sldMk cId="3937604784" sldId="256"/>
            <ac:spMk id="68" creationId="{A6604B49-AD5C-4590-B051-06C8222ECD99}"/>
          </ac:spMkLst>
        </pc:spChg>
        <pc:spChg chg="add del">
          <ac:chgData name="Rai Karra" userId="9245b2c5569a2bcc" providerId="LiveId" clId="{20588D50-5525-4AC7-9B67-E9DA7E7D41CF}" dt="2022-07-19T17:44:21.391" v="136" actId="26606"/>
          <ac:spMkLst>
            <pc:docMk/>
            <pc:sldMk cId="3937604784" sldId="256"/>
            <ac:spMk id="69" creationId="{CC552A98-EF7D-4D42-AB69-066B786AB55B}"/>
          </ac:spMkLst>
        </pc:spChg>
        <pc:spChg chg="add del">
          <ac:chgData name="Rai Karra" userId="9245b2c5569a2bcc" providerId="LiveId" clId="{20588D50-5525-4AC7-9B67-E9DA7E7D41CF}" dt="2022-07-19T17:44:21.391" v="136" actId="26606"/>
          <ac:spMkLst>
            <pc:docMk/>
            <pc:sldMk cId="3937604784" sldId="256"/>
            <ac:spMk id="70" creationId="{A648176E-454C-437C-B0FC-9B82FCF32B24}"/>
          </ac:spMkLst>
        </pc:spChg>
        <pc:spChg chg="add del">
          <ac:chgData name="Rai Karra" userId="9245b2c5569a2bcc" providerId="LiveId" clId="{20588D50-5525-4AC7-9B67-E9DA7E7D41CF}" dt="2022-07-19T17:44:30.128" v="138" actId="26606"/>
          <ac:spMkLst>
            <pc:docMk/>
            <pc:sldMk cId="3937604784" sldId="256"/>
            <ac:spMk id="72" creationId="{122F9423-F4B1-45D4-8445-E9991ECCBCCF}"/>
          </ac:spMkLst>
        </pc:spChg>
        <pc:spChg chg="add del">
          <ac:chgData name="Rai Karra" userId="9245b2c5569a2bcc" providerId="LiveId" clId="{20588D50-5525-4AC7-9B67-E9DA7E7D41CF}" dt="2022-07-19T20:25:25.623" v="486" actId="26606"/>
          <ac:spMkLst>
            <pc:docMk/>
            <pc:sldMk cId="3937604784" sldId="256"/>
            <ac:spMk id="74" creationId="{3FCFB1DE-0B7E-48CC-BA90-B2AB0889F9D6}"/>
          </ac:spMkLst>
        </pc:spChg>
        <pc:spChg chg="add del">
          <ac:chgData name="Rai Karra" userId="9245b2c5569a2bcc" providerId="LiveId" clId="{20588D50-5525-4AC7-9B67-E9DA7E7D41CF}" dt="2022-07-19T20:25:25.623" v="486" actId="26606"/>
          <ac:spMkLst>
            <pc:docMk/>
            <pc:sldMk cId="3937604784" sldId="256"/>
            <ac:spMk id="76" creationId="{352BEC0E-22F8-46D0-9632-375DB541B06C}"/>
          </ac:spMkLst>
        </pc:spChg>
        <pc:spChg chg="add del">
          <ac:chgData name="Rai Karra" userId="9245b2c5569a2bcc" providerId="LiveId" clId="{20588D50-5525-4AC7-9B67-E9DA7E7D41CF}" dt="2022-07-19T20:24:34.086" v="482"/>
          <ac:spMkLst>
            <pc:docMk/>
            <pc:sldMk cId="3937604784" sldId="256"/>
            <ac:spMk id="77" creationId="{D2854001-B4AF-4E18-9D2E-33E37F97A82D}"/>
          </ac:spMkLst>
        </pc:spChg>
        <pc:spChg chg="add del">
          <ac:chgData name="Rai Karra" userId="9245b2c5569a2bcc" providerId="LiveId" clId="{20588D50-5525-4AC7-9B67-E9DA7E7D41CF}" dt="2022-07-19T20:24:34.086" v="482"/>
          <ac:spMkLst>
            <pc:docMk/>
            <pc:sldMk cId="3937604784" sldId="256"/>
            <ac:spMk id="78" creationId="{8AEA628B-C8FF-4D0B-B111-F101F580B15D}"/>
          </ac:spMkLst>
        </pc:spChg>
        <pc:spChg chg="add del">
          <ac:chgData name="Rai Karra" userId="9245b2c5569a2bcc" providerId="LiveId" clId="{20588D50-5525-4AC7-9B67-E9DA7E7D41CF}" dt="2022-07-19T20:24:34.086" v="482"/>
          <ac:spMkLst>
            <pc:docMk/>
            <pc:sldMk cId="3937604784" sldId="256"/>
            <ac:spMk id="79" creationId="{42663BD0-064C-40FC-A331-F49FCA9536AA}"/>
          </ac:spMkLst>
        </pc:spChg>
        <pc:spChg chg="add del">
          <ac:chgData name="Rai Karra" userId="9245b2c5569a2bcc" providerId="LiveId" clId="{20588D50-5525-4AC7-9B67-E9DA7E7D41CF}" dt="2022-07-19T20:25:30.908" v="488" actId="26606"/>
          <ac:spMkLst>
            <pc:docMk/>
            <pc:sldMk cId="3937604784" sldId="256"/>
            <ac:spMk id="80" creationId="{81D83946-74FA-498A-AC80-9926F041B5C5}"/>
          </ac:spMkLst>
        </pc:spChg>
        <pc:spChg chg="add del">
          <ac:chgData name="Rai Karra" userId="9245b2c5569a2bcc" providerId="LiveId" clId="{20588D50-5525-4AC7-9B67-E9DA7E7D41CF}" dt="2022-07-19T20:25:30.908" v="488" actId="26606"/>
          <ac:spMkLst>
            <pc:docMk/>
            <pc:sldMk cId="3937604784" sldId="256"/>
            <ac:spMk id="81" creationId="{B23FE733-F95B-4DF6-AFC5-BEEB3577C494}"/>
          </ac:spMkLst>
        </pc:spChg>
        <pc:spChg chg="add del">
          <ac:chgData name="Rai Karra" userId="9245b2c5569a2bcc" providerId="LiveId" clId="{20588D50-5525-4AC7-9B67-E9DA7E7D41CF}" dt="2022-07-19T20:25:30.908" v="488" actId="26606"/>
          <ac:spMkLst>
            <pc:docMk/>
            <pc:sldMk cId="3937604784" sldId="256"/>
            <ac:spMk id="82" creationId="{5060D983-8B52-443A-8183-2A1DE05618B5}"/>
          </ac:spMkLst>
        </pc:spChg>
        <pc:spChg chg="add del">
          <ac:chgData name="Rai Karra" userId="9245b2c5569a2bcc" providerId="LiveId" clId="{20588D50-5525-4AC7-9B67-E9DA7E7D41CF}" dt="2022-07-19T20:25:30.908" v="488" actId="26606"/>
          <ac:spMkLst>
            <pc:docMk/>
            <pc:sldMk cId="3937604784" sldId="256"/>
            <ac:spMk id="83" creationId="{9080D120-BD54-46E1-BA37-82F5E8089E90}"/>
          </ac:spMkLst>
        </pc:spChg>
        <pc:spChg chg="add del">
          <ac:chgData name="Rai Karra" userId="9245b2c5569a2bcc" providerId="LiveId" clId="{20588D50-5525-4AC7-9B67-E9DA7E7D41CF}" dt="2022-07-19T20:25:40.213" v="490" actId="26606"/>
          <ac:spMkLst>
            <pc:docMk/>
            <pc:sldMk cId="3937604784" sldId="256"/>
            <ac:spMk id="89" creationId="{6B92FAF7-0AD3-4B47-9111-D0E9CD79E247}"/>
          </ac:spMkLst>
        </pc:spChg>
        <pc:spChg chg="add del">
          <ac:chgData name="Rai Karra" userId="9245b2c5569a2bcc" providerId="LiveId" clId="{20588D50-5525-4AC7-9B67-E9DA7E7D41CF}" dt="2022-07-19T20:25:41.395" v="492" actId="26606"/>
          <ac:spMkLst>
            <pc:docMk/>
            <pc:sldMk cId="3937604784" sldId="256"/>
            <ac:spMk id="96" creationId="{C3896A03-3945-419A-B66B-4EE266EDD152}"/>
          </ac:spMkLst>
        </pc:spChg>
        <pc:spChg chg="add del">
          <ac:chgData name="Rai Karra" userId="9245b2c5569a2bcc" providerId="LiveId" clId="{20588D50-5525-4AC7-9B67-E9DA7E7D41CF}" dt="2022-07-19T20:25:41.395" v="492" actId="26606"/>
          <ac:spMkLst>
            <pc:docMk/>
            <pc:sldMk cId="3937604784" sldId="256"/>
            <ac:spMk id="97" creationId="{B34F5AD2-EDBD-4BBD-A55C-EAFFD0C7097A}"/>
          </ac:spMkLst>
        </pc:spChg>
        <pc:spChg chg="add del">
          <ac:chgData name="Rai Karra" userId="9245b2c5569a2bcc" providerId="LiveId" clId="{20588D50-5525-4AC7-9B67-E9DA7E7D41CF}" dt="2022-07-19T20:25:41.395" v="492" actId="26606"/>
          <ac:spMkLst>
            <pc:docMk/>
            <pc:sldMk cId="3937604784" sldId="256"/>
            <ac:spMk id="98" creationId="{450D3AD2-FA80-415F-A9CE-54D884561CD7}"/>
          </ac:spMkLst>
        </pc:spChg>
        <pc:spChg chg="add del">
          <ac:chgData name="Rai Karra" userId="9245b2c5569a2bcc" providerId="LiveId" clId="{20588D50-5525-4AC7-9B67-E9DA7E7D41CF}" dt="2022-07-19T20:25:49.969" v="494" actId="26606"/>
          <ac:spMkLst>
            <pc:docMk/>
            <pc:sldMk cId="3937604784" sldId="256"/>
            <ac:spMk id="100" creationId="{DCFD1A13-2B88-47B7-AAE9-AD6F3296EE2F}"/>
          </ac:spMkLst>
        </pc:spChg>
        <pc:spChg chg="add del">
          <ac:chgData name="Rai Karra" userId="9245b2c5569a2bcc" providerId="LiveId" clId="{20588D50-5525-4AC7-9B67-E9DA7E7D41CF}" dt="2022-07-19T20:25:49.969" v="494" actId="26606"/>
          <ac:spMkLst>
            <pc:docMk/>
            <pc:sldMk cId="3937604784" sldId="256"/>
            <ac:spMk id="101" creationId="{F5CE4102-C93A-420A-98A7-5A7DD0C5C5B1}"/>
          </ac:spMkLst>
        </pc:spChg>
        <pc:spChg chg="add del">
          <ac:chgData name="Rai Karra" userId="9245b2c5569a2bcc" providerId="LiveId" clId="{20588D50-5525-4AC7-9B67-E9DA7E7D41CF}" dt="2022-07-19T20:25:52.055" v="496" actId="26606"/>
          <ac:spMkLst>
            <pc:docMk/>
            <pc:sldMk cId="3937604784" sldId="256"/>
            <ac:spMk id="103" creationId="{21516CB1-E8C8-4751-B6A6-46B2D1E72A61}"/>
          </ac:spMkLst>
        </pc:spChg>
        <pc:spChg chg="add del">
          <ac:chgData name="Rai Karra" userId="9245b2c5569a2bcc" providerId="LiveId" clId="{20588D50-5525-4AC7-9B67-E9DA7E7D41CF}" dt="2022-07-19T20:25:52.055" v="496" actId="26606"/>
          <ac:spMkLst>
            <pc:docMk/>
            <pc:sldMk cId="3937604784" sldId="256"/>
            <ac:spMk id="104" creationId="{90C0C0D1-E79A-41FF-8322-256F6DD1499B}"/>
          </ac:spMkLst>
        </pc:spChg>
        <pc:spChg chg="add del">
          <ac:chgData name="Rai Karra" userId="9245b2c5569a2bcc" providerId="LiveId" clId="{20588D50-5525-4AC7-9B67-E9DA7E7D41CF}" dt="2022-07-19T20:25:52.055" v="496" actId="26606"/>
          <ac:spMkLst>
            <pc:docMk/>
            <pc:sldMk cId="3937604784" sldId="256"/>
            <ac:spMk id="105" creationId="{395FA420-5595-49D1-9D5F-79EC43B55574}"/>
          </ac:spMkLst>
        </pc:spChg>
        <pc:spChg chg="add del">
          <ac:chgData name="Rai Karra" userId="9245b2c5569a2bcc" providerId="LiveId" clId="{20588D50-5525-4AC7-9B67-E9DA7E7D41CF}" dt="2022-07-19T20:25:58.500" v="498" actId="26606"/>
          <ac:spMkLst>
            <pc:docMk/>
            <pc:sldMk cId="3937604784" sldId="256"/>
            <ac:spMk id="107" creationId="{E36BB3C5-822B-45E1-A81E-5CC3176C61A1}"/>
          </ac:spMkLst>
        </pc:spChg>
        <pc:spChg chg="add del">
          <ac:chgData name="Rai Karra" userId="9245b2c5569a2bcc" providerId="LiveId" clId="{20588D50-5525-4AC7-9B67-E9DA7E7D41CF}" dt="2022-07-19T20:25:58.500" v="498" actId="26606"/>
          <ac:spMkLst>
            <pc:docMk/>
            <pc:sldMk cId="3937604784" sldId="256"/>
            <ac:spMk id="108" creationId="{FB39ECA9-4CDE-4883-98E8-287E905E9F07}"/>
          </ac:spMkLst>
        </pc:spChg>
        <pc:spChg chg="add del">
          <ac:chgData name="Rai Karra" userId="9245b2c5569a2bcc" providerId="LiveId" clId="{20588D50-5525-4AC7-9B67-E9DA7E7D41CF}" dt="2022-07-19T20:25:58.500" v="498" actId="26606"/>
          <ac:spMkLst>
            <pc:docMk/>
            <pc:sldMk cId="3937604784" sldId="256"/>
            <ac:spMk id="109" creationId="{A67483D0-BAEB-4927-88AD-76F5DA8468DE}"/>
          </ac:spMkLst>
        </pc:spChg>
        <pc:spChg chg="add del">
          <ac:chgData name="Rai Karra" userId="9245b2c5569a2bcc" providerId="LiveId" clId="{20588D50-5525-4AC7-9B67-E9DA7E7D41CF}" dt="2022-07-19T20:25:58.500" v="498" actId="26606"/>
          <ac:spMkLst>
            <pc:docMk/>
            <pc:sldMk cId="3937604784" sldId="256"/>
            <ac:spMk id="110" creationId="{0DBB7B12-4298-4CFB-B539-44A91C930328}"/>
          </ac:spMkLst>
        </pc:spChg>
        <pc:spChg chg="add del">
          <ac:chgData name="Rai Karra" userId="9245b2c5569a2bcc" providerId="LiveId" clId="{20588D50-5525-4AC7-9B67-E9DA7E7D41CF}" dt="2022-07-19T20:28:50.968" v="530" actId="26606"/>
          <ac:spMkLst>
            <pc:docMk/>
            <pc:sldMk cId="3937604784" sldId="256"/>
            <ac:spMk id="124" creationId="{C3896A03-3945-419A-B66B-4EE266EDD152}"/>
          </ac:spMkLst>
        </pc:spChg>
        <pc:spChg chg="add del">
          <ac:chgData name="Rai Karra" userId="9245b2c5569a2bcc" providerId="LiveId" clId="{20588D50-5525-4AC7-9B67-E9DA7E7D41CF}" dt="2022-07-19T20:28:50.968" v="530" actId="26606"/>
          <ac:spMkLst>
            <pc:docMk/>
            <pc:sldMk cId="3937604784" sldId="256"/>
            <ac:spMk id="126" creationId="{B34F5AD2-EDBD-4BBD-A55C-EAFFD0C7097A}"/>
          </ac:spMkLst>
        </pc:spChg>
        <pc:spChg chg="add del">
          <ac:chgData name="Rai Karra" userId="9245b2c5569a2bcc" providerId="LiveId" clId="{20588D50-5525-4AC7-9B67-E9DA7E7D41CF}" dt="2022-07-19T20:28:50.968" v="530" actId="26606"/>
          <ac:spMkLst>
            <pc:docMk/>
            <pc:sldMk cId="3937604784" sldId="256"/>
            <ac:spMk id="128" creationId="{BA1DA2A5-942C-46AA-93BE-B542B76A3583}"/>
          </ac:spMkLst>
        </pc:spChg>
        <pc:spChg chg="add del">
          <ac:chgData name="Rai Karra" userId="9245b2c5569a2bcc" providerId="LiveId" clId="{20588D50-5525-4AC7-9B67-E9DA7E7D41CF}" dt="2022-07-19T20:27:54.393" v="517" actId="26606"/>
          <ac:spMkLst>
            <pc:docMk/>
            <pc:sldMk cId="3937604784" sldId="256"/>
            <ac:spMk id="133" creationId="{C3896A03-3945-419A-B66B-4EE266EDD152}"/>
          </ac:spMkLst>
        </pc:spChg>
        <pc:spChg chg="add del">
          <ac:chgData name="Rai Karra" userId="9245b2c5569a2bcc" providerId="LiveId" clId="{20588D50-5525-4AC7-9B67-E9DA7E7D41CF}" dt="2022-07-19T20:27:54.393" v="517" actId="26606"/>
          <ac:spMkLst>
            <pc:docMk/>
            <pc:sldMk cId="3937604784" sldId="256"/>
            <ac:spMk id="135" creationId="{B34F5AD2-EDBD-4BBD-A55C-EAFFD0C7097A}"/>
          </ac:spMkLst>
        </pc:spChg>
        <pc:spChg chg="add del">
          <ac:chgData name="Rai Karra" userId="9245b2c5569a2bcc" providerId="LiveId" clId="{20588D50-5525-4AC7-9B67-E9DA7E7D41CF}" dt="2022-07-19T20:27:54.393" v="517" actId="26606"/>
          <ac:spMkLst>
            <pc:docMk/>
            <pc:sldMk cId="3937604784" sldId="256"/>
            <ac:spMk id="137" creationId="{450D3AD2-FA80-415F-A9CE-54D884561CD7}"/>
          </ac:spMkLst>
        </pc:spChg>
        <pc:spChg chg="add del">
          <ac:chgData name="Rai Karra" userId="9245b2c5569a2bcc" providerId="LiveId" clId="{20588D50-5525-4AC7-9B67-E9DA7E7D41CF}" dt="2022-07-19T20:28:07.736" v="519" actId="26606"/>
          <ac:spMkLst>
            <pc:docMk/>
            <pc:sldMk cId="3937604784" sldId="256"/>
            <ac:spMk id="139" creationId="{C3896A03-3945-419A-B66B-4EE266EDD152}"/>
          </ac:spMkLst>
        </pc:spChg>
        <pc:spChg chg="add del">
          <ac:chgData name="Rai Karra" userId="9245b2c5569a2bcc" providerId="LiveId" clId="{20588D50-5525-4AC7-9B67-E9DA7E7D41CF}" dt="2022-07-19T20:28:07.736" v="519" actId="26606"/>
          <ac:spMkLst>
            <pc:docMk/>
            <pc:sldMk cId="3937604784" sldId="256"/>
            <ac:spMk id="140" creationId="{B34F5AD2-EDBD-4BBD-A55C-EAFFD0C7097A}"/>
          </ac:spMkLst>
        </pc:spChg>
        <pc:spChg chg="add del">
          <ac:chgData name="Rai Karra" userId="9245b2c5569a2bcc" providerId="LiveId" clId="{20588D50-5525-4AC7-9B67-E9DA7E7D41CF}" dt="2022-07-19T20:28:07.736" v="519" actId="26606"/>
          <ac:spMkLst>
            <pc:docMk/>
            <pc:sldMk cId="3937604784" sldId="256"/>
            <ac:spMk id="141" creationId="{450D3AD2-FA80-415F-A9CE-54D884561CD7}"/>
          </ac:spMkLst>
        </pc:spChg>
        <pc:spChg chg="add del">
          <ac:chgData name="Rai Karra" userId="9245b2c5569a2bcc" providerId="LiveId" clId="{20588D50-5525-4AC7-9B67-E9DA7E7D41CF}" dt="2022-07-19T20:28:11.398" v="521" actId="26606"/>
          <ac:spMkLst>
            <pc:docMk/>
            <pc:sldMk cId="3937604784" sldId="256"/>
            <ac:spMk id="143" creationId="{2F003F3F-F118-41D2-AA3F-74DB0D1970BB}"/>
          </ac:spMkLst>
        </pc:spChg>
        <pc:spChg chg="add del">
          <ac:chgData name="Rai Karra" userId="9245b2c5569a2bcc" providerId="LiveId" clId="{20588D50-5525-4AC7-9B67-E9DA7E7D41CF}" dt="2022-07-19T20:28:11.398" v="521" actId="26606"/>
          <ac:spMkLst>
            <pc:docMk/>
            <pc:sldMk cId="3937604784" sldId="256"/>
            <ac:spMk id="144" creationId="{B712E947-0734-45F9-9C4F-41114EC3A33E}"/>
          </ac:spMkLst>
        </pc:spChg>
        <pc:spChg chg="add del">
          <ac:chgData name="Rai Karra" userId="9245b2c5569a2bcc" providerId="LiveId" clId="{20588D50-5525-4AC7-9B67-E9DA7E7D41CF}" dt="2022-07-19T20:28:11.398" v="521" actId="26606"/>
          <ac:spMkLst>
            <pc:docMk/>
            <pc:sldMk cId="3937604784" sldId="256"/>
            <ac:spMk id="145" creationId="{4C6B5652-C661-4C58-B937-F0F490F7FCB2}"/>
          </ac:spMkLst>
        </pc:spChg>
        <pc:spChg chg="add del">
          <ac:chgData name="Rai Karra" userId="9245b2c5569a2bcc" providerId="LiveId" clId="{20588D50-5525-4AC7-9B67-E9DA7E7D41CF}" dt="2022-07-19T20:28:11.398" v="521" actId="26606"/>
          <ac:spMkLst>
            <pc:docMk/>
            <pc:sldMk cId="3937604784" sldId="256"/>
            <ac:spMk id="146" creationId="{0B936867-6407-43FB-9DE6-1B0879D0CB31}"/>
          </ac:spMkLst>
        </pc:spChg>
        <pc:spChg chg="add del">
          <ac:chgData name="Rai Karra" userId="9245b2c5569a2bcc" providerId="LiveId" clId="{20588D50-5525-4AC7-9B67-E9DA7E7D41CF}" dt="2022-07-19T20:28:11.398" v="521" actId="26606"/>
          <ac:spMkLst>
            <pc:docMk/>
            <pc:sldMk cId="3937604784" sldId="256"/>
            <ac:spMk id="147" creationId="{ACD0B258-678B-4A8C-894F-848AF24A1922}"/>
          </ac:spMkLst>
        </pc:spChg>
        <pc:spChg chg="add del">
          <ac:chgData name="Rai Karra" userId="9245b2c5569a2bcc" providerId="LiveId" clId="{20588D50-5525-4AC7-9B67-E9DA7E7D41CF}" dt="2022-07-19T20:28:11.398" v="521" actId="26606"/>
          <ac:spMkLst>
            <pc:docMk/>
            <pc:sldMk cId="3937604784" sldId="256"/>
            <ac:spMk id="148" creationId="{C8D58395-74AF-401A-AF2F-76B6FCF71DFE}"/>
          </ac:spMkLst>
        </pc:spChg>
        <pc:spChg chg="add del">
          <ac:chgData name="Rai Karra" userId="9245b2c5569a2bcc" providerId="LiveId" clId="{20588D50-5525-4AC7-9B67-E9DA7E7D41CF}" dt="2022-07-19T20:28:21.404" v="523" actId="26606"/>
          <ac:spMkLst>
            <pc:docMk/>
            <pc:sldMk cId="3937604784" sldId="256"/>
            <ac:spMk id="150" creationId="{C3896A03-3945-419A-B66B-4EE266EDD152}"/>
          </ac:spMkLst>
        </pc:spChg>
        <pc:spChg chg="add del">
          <ac:chgData name="Rai Karra" userId="9245b2c5569a2bcc" providerId="LiveId" clId="{20588D50-5525-4AC7-9B67-E9DA7E7D41CF}" dt="2022-07-19T20:28:21.404" v="523" actId="26606"/>
          <ac:spMkLst>
            <pc:docMk/>
            <pc:sldMk cId="3937604784" sldId="256"/>
            <ac:spMk id="151" creationId="{B34F5AD2-EDBD-4BBD-A55C-EAFFD0C7097A}"/>
          </ac:spMkLst>
        </pc:spChg>
        <pc:spChg chg="add del">
          <ac:chgData name="Rai Karra" userId="9245b2c5569a2bcc" providerId="LiveId" clId="{20588D50-5525-4AC7-9B67-E9DA7E7D41CF}" dt="2022-07-19T20:28:21.404" v="523" actId="26606"/>
          <ac:spMkLst>
            <pc:docMk/>
            <pc:sldMk cId="3937604784" sldId="256"/>
            <ac:spMk id="152" creationId="{450D3AD2-FA80-415F-A9CE-54D884561CD7}"/>
          </ac:spMkLst>
        </pc:spChg>
        <pc:spChg chg="add del">
          <ac:chgData name="Rai Karra" userId="9245b2c5569a2bcc" providerId="LiveId" clId="{20588D50-5525-4AC7-9B67-E9DA7E7D41CF}" dt="2022-07-19T20:28:31.382" v="525" actId="26606"/>
          <ac:spMkLst>
            <pc:docMk/>
            <pc:sldMk cId="3937604784" sldId="256"/>
            <ac:spMk id="154" creationId="{7CBD15B8-0BC9-4CCF-A526-A1E45F6F7ECD}"/>
          </ac:spMkLst>
        </pc:spChg>
        <pc:spChg chg="add del">
          <ac:chgData name="Rai Karra" userId="9245b2c5569a2bcc" providerId="LiveId" clId="{20588D50-5525-4AC7-9B67-E9DA7E7D41CF}" dt="2022-07-19T20:28:31.382" v="525" actId="26606"/>
          <ac:spMkLst>
            <pc:docMk/>
            <pc:sldMk cId="3937604784" sldId="256"/>
            <ac:spMk id="155" creationId="{90464369-70FA-42AF-948F-80664CA7BFE5}"/>
          </ac:spMkLst>
        </pc:spChg>
        <pc:spChg chg="add del">
          <ac:chgData name="Rai Karra" userId="9245b2c5569a2bcc" providerId="LiveId" clId="{20588D50-5525-4AC7-9B67-E9DA7E7D41CF}" dt="2022-07-19T20:28:31.382" v="525" actId="26606"/>
          <ac:spMkLst>
            <pc:docMk/>
            <pc:sldMk cId="3937604784" sldId="256"/>
            <ac:spMk id="156" creationId="{CC552A98-EF7D-4D42-AB69-066B786AB55B}"/>
          </ac:spMkLst>
        </pc:spChg>
        <pc:spChg chg="add del">
          <ac:chgData name="Rai Karra" userId="9245b2c5569a2bcc" providerId="LiveId" clId="{20588D50-5525-4AC7-9B67-E9DA7E7D41CF}" dt="2022-07-19T20:28:31.382" v="525" actId="26606"/>
          <ac:spMkLst>
            <pc:docMk/>
            <pc:sldMk cId="3937604784" sldId="256"/>
            <ac:spMk id="157" creationId="{A648176E-454C-437C-B0FC-9B82FCF32B24}"/>
          </ac:spMkLst>
        </pc:spChg>
        <pc:spChg chg="add del">
          <ac:chgData name="Rai Karra" userId="9245b2c5569a2bcc" providerId="LiveId" clId="{20588D50-5525-4AC7-9B67-E9DA7E7D41CF}" dt="2022-07-19T20:28:31.382" v="525" actId="26606"/>
          <ac:spMkLst>
            <pc:docMk/>
            <pc:sldMk cId="3937604784" sldId="256"/>
            <ac:spMk id="158" creationId="{A6604B49-AD5C-4590-B051-06C8222ECD99}"/>
          </ac:spMkLst>
        </pc:spChg>
        <pc:spChg chg="add del">
          <ac:chgData name="Rai Karra" userId="9245b2c5569a2bcc" providerId="LiveId" clId="{20588D50-5525-4AC7-9B67-E9DA7E7D41CF}" dt="2022-07-19T20:28:31.382" v="525" actId="26606"/>
          <ac:spMkLst>
            <pc:docMk/>
            <pc:sldMk cId="3937604784" sldId="256"/>
            <ac:spMk id="159" creationId="{CD6F001B-9B1B-4EC4-9A93-3773EBC951C5}"/>
          </ac:spMkLst>
        </pc:spChg>
        <pc:spChg chg="add del">
          <ac:chgData name="Rai Karra" userId="9245b2c5569a2bcc" providerId="LiveId" clId="{20588D50-5525-4AC7-9B67-E9DA7E7D41CF}" dt="2022-07-19T20:28:38.685" v="527" actId="26606"/>
          <ac:spMkLst>
            <pc:docMk/>
            <pc:sldMk cId="3937604784" sldId="256"/>
            <ac:spMk id="161" creationId="{E36BB3C5-822B-45E1-A81E-5CC3176C61A1}"/>
          </ac:spMkLst>
        </pc:spChg>
        <pc:spChg chg="add del">
          <ac:chgData name="Rai Karra" userId="9245b2c5569a2bcc" providerId="LiveId" clId="{20588D50-5525-4AC7-9B67-E9DA7E7D41CF}" dt="2022-07-19T20:28:38.685" v="527" actId="26606"/>
          <ac:spMkLst>
            <pc:docMk/>
            <pc:sldMk cId="3937604784" sldId="256"/>
            <ac:spMk id="162" creationId="{FB39ECA9-4CDE-4883-98E8-287E905E9F07}"/>
          </ac:spMkLst>
        </pc:spChg>
        <pc:spChg chg="add del">
          <ac:chgData name="Rai Karra" userId="9245b2c5569a2bcc" providerId="LiveId" clId="{20588D50-5525-4AC7-9B67-E9DA7E7D41CF}" dt="2022-07-19T20:28:38.685" v="527" actId="26606"/>
          <ac:spMkLst>
            <pc:docMk/>
            <pc:sldMk cId="3937604784" sldId="256"/>
            <ac:spMk id="163" creationId="{A67483D0-BAEB-4927-88AD-76F5DA8468DE}"/>
          </ac:spMkLst>
        </pc:spChg>
        <pc:spChg chg="add del">
          <ac:chgData name="Rai Karra" userId="9245b2c5569a2bcc" providerId="LiveId" clId="{20588D50-5525-4AC7-9B67-E9DA7E7D41CF}" dt="2022-07-19T20:28:38.685" v="527" actId="26606"/>
          <ac:spMkLst>
            <pc:docMk/>
            <pc:sldMk cId="3937604784" sldId="256"/>
            <ac:spMk id="164" creationId="{0DBB7B12-4298-4CFB-B539-44A91C930328}"/>
          </ac:spMkLst>
        </pc:spChg>
        <pc:spChg chg="add del">
          <ac:chgData name="Rai Karra" userId="9245b2c5569a2bcc" providerId="LiveId" clId="{20588D50-5525-4AC7-9B67-E9DA7E7D41CF}" dt="2022-07-19T20:28:50.884" v="529" actId="26606"/>
          <ac:spMkLst>
            <pc:docMk/>
            <pc:sldMk cId="3937604784" sldId="256"/>
            <ac:spMk id="166" creationId="{C1B53AB1-10EE-4094-BAA1-C7C140976C0D}"/>
          </ac:spMkLst>
        </pc:spChg>
        <pc:spChg chg="add del">
          <ac:chgData name="Rai Karra" userId="9245b2c5569a2bcc" providerId="LiveId" clId="{20588D50-5525-4AC7-9B67-E9DA7E7D41CF}" dt="2022-07-19T20:29:31.323" v="536" actId="26606"/>
          <ac:spMkLst>
            <pc:docMk/>
            <pc:sldMk cId="3937604784" sldId="256"/>
            <ac:spMk id="168" creationId="{D8C7B66D-8C78-480F-A98B-3F195E65A5D7}"/>
          </ac:spMkLst>
        </pc:spChg>
        <pc:spChg chg="add del">
          <ac:chgData name="Rai Karra" userId="9245b2c5569a2bcc" providerId="LiveId" clId="{20588D50-5525-4AC7-9B67-E9DA7E7D41CF}" dt="2022-07-19T20:29:15.725" v="533" actId="26606"/>
          <ac:spMkLst>
            <pc:docMk/>
            <pc:sldMk cId="3937604784" sldId="256"/>
            <ac:spMk id="173" creationId="{D8C7B66D-8C78-480F-A98B-3F195E65A5D7}"/>
          </ac:spMkLst>
        </pc:spChg>
        <pc:spChg chg="add del">
          <ac:chgData name="Rai Karra" userId="9245b2c5569a2bcc" providerId="LiveId" clId="{20588D50-5525-4AC7-9B67-E9DA7E7D41CF}" dt="2022-07-19T20:29:31.294" v="535" actId="26606"/>
          <ac:spMkLst>
            <pc:docMk/>
            <pc:sldMk cId="3937604784" sldId="256"/>
            <ac:spMk id="175" creationId="{C1B53AB1-10EE-4094-BAA1-C7C140976C0D}"/>
          </ac:spMkLst>
        </pc:spChg>
        <pc:spChg chg="add del">
          <ac:chgData name="Rai Karra" userId="9245b2c5569a2bcc" providerId="LiveId" clId="{20588D50-5525-4AC7-9B67-E9DA7E7D41CF}" dt="2022-07-19T20:33:32.253" v="583" actId="26606"/>
          <ac:spMkLst>
            <pc:docMk/>
            <pc:sldMk cId="3937604784" sldId="256"/>
            <ac:spMk id="177" creationId="{D8C7B66D-8C78-480F-A98B-3F195E65A5D7}"/>
          </ac:spMkLst>
        </pc:spChg>
        <pc:spChg chg="add del">
          <ac:chgData name="Rai Karra" userId="9245b2c5569a2bcc" providerId="LiveId" clId="{20588D50-5525-4AC7-9B67-E9DA7E7D41CF}" dt="2022-07-19T20:30:39.702" v="542" actId="26606"/>
          <ac:spMkLst>
            <pc:docMk/>
            <pc:sldMk cId="3937604784" sldId="256"/>
            <ac:spMk id="182" creationId="{C95B82D5-A8BB-45BF-BED8-C7B206892100}"/>
          </ac:spMkLst>
        </pc:spChg>
        <pc:spChg chg="add del">
          <ac:chgData name="Rai Karra" userId="9245b2c5569a2bcc" providerId="LiveId" clId="{20588D50-5525-4AC7-9B67-E9DA7E7D41CF}" dt="2022-07-19T20:30:39.702" v="542" actId="26606"/>
          <ac:spMkLst>
            <pc:docMk/>
            <pc:sldMk cId="3937604784" sldId="256"/>
            <ac:spMk id="184" creationId="{296C61EC-FBF4-4216-BE67-6C864D30A01C}"/>
          </ac:spMkLst>
        </pc:spChg>
        <pc:spChg chg="add del">
          <ac:chgData name="Rai Karra" userId="9245b2c5569a2bcc" providerId="LiveId" clId="{20588D50-5525-4AC7-9B67-E9DA7E7D41CF}" dt="2022-07-19T20:31:07.357" v="554" actId="26606"/>
          <ac:spMkLst>
            <pc:docMk/>
            <pc:sldMk cId="3937604784" sldId="256"/>
            <ac:spMk id="188" creationId="{829A1E2C-5AC8-40FC-99E9-832069D39792}"/>
          </ac:spMkLst>
        </pc:spChg>
        <pc:spChg chg="add del">
          <ac:chgData name="Rai Karra" userId="9245b2c5569a2bcc" providerId="LiveId" clId="{20588D50-5525-4AC7-9B67-E9DA7E7D41CF}" dt="2022-07-19T20:30:43.072" v="544" actId="26606"/>
          <ac:spMkLst>
            <pc:docMk/>
            <pc:sldMk cId="3937604784" sldId="256"/>
            <ac:spMk id="189" creationId="{6B92FAF7-0AD3-4B47-9111-D0E9CD79E247}"/>
          </ac:spMkLst>
        </pc:spChg>
        <pc:spChg chg="add del">
          <ac:chgData name="Rai Karra" userId="9245b2c5569a2bcc" providerId="LiveId" clId="{20588D50-5525-4AC7-9B67-E9DA7E7D41CF}" dt="2022-07-19T20:31:28.484" v="558" actId="26606"/>
          <ac:spMkLst>
            <pc:docMk/>
            <pc:sldMk cId="3937604784" sldId="256"/>
            <ac:spMk id="192" creationId="{2F003F3F-F118-41D2-AA3F-74DB0D1970BB}"/>
          </ac:spMkLst>
        </pc:spChg>
        <pc:spChg chg="add del">
          <ac:chgData name="Rai Karra" userId="9245b2c5569a2bcc" providerId="LiveId" clId="{20588D50-5525-4AC7-9B67-E9DA7E7D41CF}" dt="2022-07-19T20:30:45.051" v="546" actId="26606"/>
          <ac:spMkLst>
            <pc:docMk/>
            <pc:sldMk cId="3937604784" sldId="256"/>
            <ac:spMk id="197" creationId="{C95B82D5-A8BB-45BF-BED8-C7B206892100}"/>
          </ac:spMkLst>
        </pc:spChg>
        <pc:spChg chg="add del">
          <ac:chgData name="Rai Karra" userId="9245b2c5569a2bcc" providerId="LiveId" clId="{20588D50-5525-4AC7-9B67-E9DA7E7D41CF}" dt="2022-07-19T20:30:45.051" v="546" actId="26606"/>
          <ac:spMkLst>
            <pc:docMk/>
            <pc:sldMk cId="3937604784" sldId="256"/>
            <ac:spMk id="198" creationId="{296C61EC-FBF4-4216-BE67-6C864D30A01C}"/>
          </ac:spMkLst>
        </pc:spChg>
        <pc:spChg chg="add del">
          <ac:chgData name="Rai Karra" userId="9245b2c5569a2bcc" providerId="LiveId" clId="{20588D50-5525-4AC7-9B67-E9DA7E7D41CF}" dt="2022-07-19T20:30:52.294" v="548" actId="26606"/>
          <ac:spMkLst>
            <pc:docMk/>
            <pc:sldMk cId="3937604784" sldId="256"/>
            <ac:spMk id="207" creationId="{9D3A9E89-033E-4C4A-8C41-416DABFFD307}"/>
          </ac:spMkLst>
        </pc:spChg>
        <pc:spChg chg="add del">
          <ac:chgData name="Rai Karra" userId="9245b2c5569a2bcc" providerId="LiveId" clId="{20588D50-5525-4AC7-9B67-E9DA7E7D41CF}" dt="2022-07-19T20:30:52.294" v="548" actId="26606"/>
          <ac:spMkLst>
            <pc:docMk/>
            <pc:sldMk cId="3937604784" sldId="256"/>
            <ac:spMk id="208" creationId="{78907291-9D6D-4740-81DB-441477BCA279}"/>
          </ac:spMkLst>
        </pc:spChg>
        <pc:spChg chg="add del">
          <ac:chgData name="Rai Karra" userId="9245b2c5569a2bcc" providerId="LiveId" clId="{20588D50-5525-4AC7-9B67-E9DA7E7D41CF}" dt="2022-07-19T20:30:52.294" v="548" actId="26606"/>
          <ac:spMkLst>
            <pc:docMk/>
            <pc:sldMk cId="3937604784" sldId="256"/>
            <ac:spMk id="209" creationId="{86293361-111E-427D-8E5B-256944AC8395}"/>
          </ac:spMkLst>
        </pc:spChg>
        <pc:spChg chg="add del">
          <ac:chgData name="Rai Karra" userId="9245b2c5569a2bcc" providerId="LiveId" clId="{20588D50-5525-4AC7-9B67-E9DA7E7D41CF}" dt="2022-07-19T20:30:59.183" v="550" actId="26606"/>
          <ac:spMkLst>
            <pc:docMk/>
            <pc:sldMk cId="3937604784" sldId="256"/>
            <ac:spMk id="216" creationId="{C95B82D5-A8BB-45BF-BED8-C7B206892100}"/>
          </ac:spMkLst>
        </pc:spChg>
        <pc:spChg chg="add del">
          <ac:chgData name="Rai Karra" userId="9245b2c5569a2bcc" providerId="LiveId" clId="{20588D50-5525-4AC7-9B67-E9DA7E7D41CF}" dt="2022-07-19T20:30:59.183" v="550" actId="26606"/>
          <ac:spMkLst>
            <pc:docMk/>
            <pc:sldMk cId="3937604784" sldId="256"/>
            <ac:spMk id="217" creationId="{296C61EC-FBF4-4216-BE67-6C864D30A01C}"/>
          </ac:spMkLst>
        </pc:spChg>
        <pc:spChg chg="add del">
          <ac:chgData name="Rai Karra" userId="9245b2c5569a2bcc" providerId="LiveId" clId="{20588D50-5525-4AC7-9B67-E9DA7E7D41CF}" dt="2022-07-19T20:31:03.556" v="552" actId="26606"/>
          <ac:spMkLst>
            <pc:docMk/>
            <pc:sldMk cId="3937604784" sldId="256"/>
            <ac:spMk id="219" creationId="{C1B53AB1-10EE-4094-BAA1-C7C140976C0D}"/>
          </ac:spMkLst>
        </pc:spChg>
        <pc:spChg chg="add del">
          <ac:chgData name="Rai Karra" userId="9245b2c5569a2bcc" providerId="LiveId" clId="{20588D50-5525-4AC7-9B67-E9DA7E7D41CF}" dt="2022-07-19T20:31:07.357" v="554" actId="26606"/>
          <ac:spMkLst>
            <pc:docMk/>
            <pc:sldMk cId="3937604784" sldId="256"/>
            <ac:spMk id="221" creationId="{8181FC64-B306-4821-98E2-780662EFC486}"/>
          </ac:spMkLst>
        </pc:spChg>
        <pc:spChg chg="add del">
          <ac:chgData name="Rai Karra" userId="9245b2c5569a2bcc" providerId="LiveId" clId="{20588D50-5525-4AC7-9B67-E9DA7E7D41CF}" dt="2022-07-19T20:31:07.357" v="554" actId="26606"/>
          <ac:spMkLst>
            <pc:docMk/>
            <pc:sldMk cId="3937604784" sldId="256"/>
            <ac:spMk id="222" creationId="{CC0388A8-3200-42F9-A84D-3F5F72381F87}"/>
          </ac:spMkLst>
        </pc:spChg>
        <pc:spChg chg="add del">
          <ac:chgData name="Rai Karra" userId="9245b2c5569a2bcc" providerId="LiveId" clId="{20588D50-5525-4AC7-9B67-E9DA7E7D41CF}" dt="2022-07-19T20:31:07.357" v="554" actId="26606"/>
          <ac:spMkLst>
            <pc:docMk/>
            <pc:sldMk cId="3937604784" sldId="256"/>
            <ac:spMk id="223" creationId="{BC0385E9-02B2-4941-889A-EAD43F5BB0A3}"/>
          </ac:spMkLst>
        </pc:spChg>
        <pc:spChg chg="add del">
          <ac:chgData name="Rai Karra" userId="9245b2c5569a2bcc" providerId="LiveId" clId="{20588D50-5525-4AC7-9B67-E9DA7E7D41CF}" dt="2022-07-19T20:31:16.619" v="556" actId="26606"/>
          <ac:spMkLst>
            <pc:docMk/>
            <pc:sldMk cId="3937604784" sldId="256"/>
            <ac:spMk id="225" creationId="{C1B53AB1-10EE-4094-BAA1-C7C140976C0D}"/>
          </ac:spMkLst>
        </pc:spChg>
        <pc:spChg chg="add del">
          <ac:chgData name="Rai Karra" userId="9245b2c5569a2bcc" providerId="LiveId" clId="{20588D50-5525-4AC7-9B67-E9DA7E7D41CF}" dt="2022-07-19T20:31:28.484" v="558" actId="26606"/>
          <ac:spMkLst>
            <pc:docMk/>
            <pc:sldMk cId="3937604784" sldId="256"/>
            <ac:spMk id="227" creationId="{B712E947-0734-45F9-9C4F-41114EC3A33E}"/>
          </ac:spMkLst>
        </pc:spChg>
        <pc:spChg chg="add del">
          <ac:chgData name="Rai Karra" userId="9245b2c5569a2bcc" providerId="LiveId" clId="{20588D50-5525-4AC7-9B67-E9DA7E7D41CF}" dt="2022-07-19T20:31:28.484" v="558" actId="26606"/>
          <ac:spMkLst>
            <pc:docMk/>
            <pc:sldMk cId="3937604784" sldId="256"/>
            <ac:spMk id="228" creationId="{4C6B5652-C661-4C58-B937-F0F490F7FCB2}"/>
          </ac:spMkLst>
        </pc:spChg>
        <pc:spChg chg="add del">
          <ac:chgData name="Rai Karra" userId="9245b2c5569a2bcc" providerId="LiveId" clId="{20588D50-5525-4AC7-9B67-E9DA7E7D41CF}" dt="2022-07-19T20:31:28.484" v="558" actId="26606"/>
          <ac:spMkLst>
            <pc:docMk/>
            <pc:sldMk cId="3937604784" sldId="256"/>
            <ac:spMk id="229" creationId="{0B936867-6407-43FB-9DE6-1B0879D0CB31}"/>
          </ac:spMkLst>
        </pc:spChg>
        <pc:spChg chg="add del">
          <ac:chgData name="Rai Karra" userId="9245b2c5569a2bcc" providerId="LiveId" clId="{20588D50-5525-4AC7-9B67-E9DA7E7D41CF}" dt="2022-07-19T20:31:28.484" v="558" actId="26606"/>
          <ac:spMkLst>
            <pc:docMk/>
            <pc:sldMk cId="3937604784" sldId="256"/>
            <ac:spMk id="230" creationId="{ACD0B258-678B-4A8C-894F-848AF24A1922}"/>
          </ac:spMkLst>
        </pc:spChg>
        <pc:spChg chg="add del">
          <ac:chgData name="Rai Karra" userId="9245b2c5569a2bcc" providerId="LiveId" clId="{20588D50-5525-4AC7-9B67-E9DA7E7D41CF}" dt="2022-07-19T20:31:28.484" v="558" actId="26606"/>
          <ac:spMkLst>
            <pc:docMk/>
            <pc:sldMk cId="3937604784" sldId="256"/>
            <ac:spMk id="231" creationId="{C8D58395-74AF-401A-AF2F-76B6FCF71DFE}"/>
          </ac:spMkLst>
        </pc:spChg>
        <pc:spChg chg="add del">
          <ac:chgData name="Rai Karra" userId="9245b2c5569a2bcc" providerId="LiveId" clId="{20588D50-5525-4AC7-9B67-E9DA7E7D41CF}" dt="2022-07-19T20:31:35.811" v="560" actId="26606"/>
          <ac:spMkLst>
            <pc:docMk/>
            <pc:sldMk cId="3937604784" sldId="256"/>
            <ac:spMk id="233" creationId="{C1B53AB1-10EE-4094-BAA1-C7C140976C0D}"/>
          </ac:spMkLst>
        </pc:spChg>
        <pc:spChg chg="add del">
          <ac:chgData name="Rai Karra" userId="9245b2c5569a2bcc" providerId="LiveId" clId="{20588D50-5525-4AC7-9B67-E9DA7E7D41CF}" dt="2022-07-19T20:31:42.041" v="562" actId="26606"/>
          <ac:spMkLst>
            <pc:docMk/>
            <pc:sldMk cId="3937604784" sldId="256"/>
            <ac:spMk id="235" creationId="{D8C7B66D-8C78-480F-A98B-3F195E65A5D7}"/>
          </ac:spMkLst>
        </pc:spChg>
        <pc:spChg chg="add del">
          <ac:chgData name="Rai Karra" userId="9245b2c5569a2bcc" providerId="LiveId" clId="{20588D50-5525-4AC7-9B67-E9DA7E7D41CF}" dt="2022-07-19T20:31:46.065" v="564" actId="26606"/>
          <ac:spMkLst>
            <pc:docMk/>
            <pc:sldMk cId="3937604784" sldId="256"/>
            <ac:spMk id="237" creationId="{8761DDFE-071F-4200-B0AA-394476C2D2D6}"/>
          </ac:spMkLst>
        </pc:spChg>
        <pc:spChg chg="add del">
          <ac:chgData name="Rai Karra" userId="9245b2c5569a2bcc" providerId="LiveId" clId="{20588D50-5525-4AC7-9B67-E9DA7E7D41CF}" dt="2022-07-19T20:31:55.284" v="566" actId="26606"/>
          <ac:spMkLst>
            <pc:docMk/>
            <pc:sldMk cId="3937604784" sldId="256"/>
            <ac:spMk id="239" creationId="{2CB962CF-61A3-4EF9-94F6-7C59B0329524}"/>
          </ac:spMkLst>
        </pc:spChg>
        <pc:spChg chg="add del">
          <ac:chgData name="Rai Karra" userId="9245b2c5569a2bcc" providerId="LiveId" clId="{20588D50-5525-4AC7-9B67-E9DA7E7D41CF}" dt="2022-07-19T20:32:00.485" v="568" actId="26606"/>
          <ac:spMkLst>
            <pc:docMk/>
            <pc:sldMk cId="3937604784" sldId="256"/>
            <ac:spMk id="241" creationId="{BF0F4E97-E194-4493-885A-6C7C34A446DB}"/>
          </ac:spMkLst>
        </pc:spChg>
        <pc:spChg chg="add del">
          <ac:chgData name="Rai Karra" userId="9245b2c5569a2bcc" providerId="LiveId" clId="{20588D50-5525-4AC7-9B67-E9DA7E7D41CF}" dt="2022-07-19T20:32:00.485" v="568" actId="26606"/>
          <ac:spMkLst>
            <pc:docMk/>
            <pc:sldMk cId="3937604784" sldId="256"/>
            <ac:spMk id="242" creationId="{9CF7FE1C-8BC5-4B0C-A2BC-93AB72C90FDD}"/>
          </ac:spMkLst>
        </pc:spChg>
        <pc:spChg chg="add del">
          <ac:chgData name="Rai Karra" userId="9245b2c5569a2bcc" providerId="LiveId" clId="{20588D50-5525-4AC7-9B67-E9DA7E7D41CF}" dt="2022-07-19T20:32:29.247" v="570" actId="26606"/>
          <ac:spMkLst>
            <pc:docMk/>
            <pc:sldMk cId="3937604784" sldId="256"/>
            <ac:spMk id="244" creationId="{91F32EBA-ED97-466E-8CFA-8382584155D0}"/>
          </ac:spMkLst>
        </pc:spChg>
        <pc:spChg chg="add del">
          <ac:chgData name="Rai Karra" userId="9245b2c5569a2bcc" providerId="LiveId" clId="{20588D50-5525-4AC7-9B67-E9DA7E7D41CF}" dt="2022-07-19T20:32:29.247" v="570" actId="26606"/>
          <ac:spMkLst>
            <pc:docMk/>
            <pc:sldMk cId="3937604784" sldId="256"/>
            <ac:spMk id="245" creationId="{912C5E87-CB8A-4EB6-9DF9-90164F54C680}"/>
          </ac:spMkLst>
        </pc:spChg>
        <pc:spChg chg="add del">
          <ac:chgData name="Rai Karra" userId="9245b2c5569a2bcc" providerId="LiveId" clId="{20588D50-5525-4AC7-9B67-E9DA7E7D41CF}" dt="2022-07-19T20:33:17.261" v="572" actId="26606"/>
          <ac:spMkLst>
            <pc:docMk/>
            <pc:sldMk cId="3937604784" sldId="256"/>
            <ac:spMk id="247" creationId="{BF0F4E97-E194-4493-885A-6C7C34A446DB}"/>
          </ac:spMkLst>
        </pc:spChg>
        <pc:spChg chg="add del">
          <ac:chgData name="Rai Karra" userId="9245b2c5569a2bcc" providerId="LiveId" clId="{20588D50-5525-4AC7-9B67-E9DA7E7D41CF}" dt="2022-07-19T20:33:17.261" v="572" actId="26606"/>
          <ac:spMkLst>
            <pc:docMk/>
            <pc:sldMk cId="3937604784" sldId="256"/>
            <ac:spMk id="248" creationId="{9CF7FE1C-8BC5-4B0C-A2BC-93AB72C90FDD}"/>
          </ac:spMkLst>
        </pc:spChg>
        <pc:spChg chg="add del">
          <ac:chgData name="Rai Karra" userId="9245b2c5569a2bcc" providerId="LiveId" clId="{20588D50-5525-4AC7-9B67-E9DA7E7D41CF}" dt="2022-07-19T20:33:21.323" v="574" actId="26606"/>
          <ac:spMkLst>
            <pc:docMk/>
            <pc:sldMk cId="3937604784" sldId="256"/>
            <ac:spMk id="250" creationId="{91F32EBA-ED97-466E-8CFA-8382584155D0}"/>
          </ac:spMkLst>
        </pc:spChg>
        <pc:spChg chg="add del">
          <ac:chgData name="Rai Karra" userId="9245b2c5569a2bcc" providerId="LiveId" clId="{20588D50-5525-4AC7-9B67-E9DA7E7D41CF}" dt="2022-07-19T20:33:21.323" v="574" actId="26606"/>
          <ac:spMkLst>
            <pc:docMk/>
            <pc:sldMk cId="3937604784" sldId="256"/>
            <ac:spMk id="251" creationId="{912C5E87-CB8A-4EB6-9DF9-90164F54C680}"/>
          </ac:spMkLst>
        </pc:spChg>
        <pc:spChg chg="add del">
          <ac:chgData name="Rai Karra" userId="9245b2c5569a2bcc" providerId="LiveId" clId="{20588D50-5525-4AC7-9B67-E9DA7E7D41CF}" dt="2022-07-19T20:33:23.883" v="576" actId="26606"/>
          <ac:spMkLst>
            <pc:docMk/>
            <pc:sldMk cId="3937604784" sldId="256"/>
            <ac:spMk id="253" creationId="{BF0F4E97-E194-4493-885A-6C7C34A446DB}"/>
          </ac:spMkLst>
        </pc:spChg>
        <pc:spChg chg="add del">
          <ac:chgData name="Rai Karra" userId="9245b2c5569a2bcc" providerId="LiveId" clId="{20588D50-5525-4AC7-9B67-E9DA7E7D41CF}" dt="2022-07-19T20:33:23.883" v="576" actId="26606"/>
          <ac:spMkLst>
            <pc:docMk/>
            <pc:sldMk cId="3937604784" sldId="256"/>
            <ac:spMk id="254" creationId="{9CF7FE1C-8BC5-4B0C-A2BC-93AB72C90FDD}"/>
          </ac:spMkLst>
        </pc:spChg>
        <pc:spChg chg="add del">
          <ac:chgData name="Rai Karra" userId="9245b2c5569a2bcc" providerId="LiveId" clId="{20588D50-5525-4AC7-9B67-E9DA7E7D41CF}" dt="2022-07-19T20:33:26.436" v="578" actId="26606"/>
          <ac:spMkLst>
            <pc:docMk/>
            <pc:sldMk cId="3937604784" sldId="256"/>
            <ac:spMk id="256" creationId="{2B566528-1B12-4246-9431-5C2D7D081168}"/>
          </ac:spMkLst>
        </pc:spChg>
        <pc:spChg chg="add del">
          <ac:chgData name="Rai Karra" userId="9245b2c5569a2bcc" providerId="LiveId" clId="{20588D50-5525-4AC7-9B67-E9DA7E7D41CF}" dt="2022-07-19T20:33:30.640" v="580" actId="26606"/>
          <ac:spMkLst>
            <pc:docMk/>
            <pc:sldMk cId="3937604784" sldId="256"/>
            <ac:spMk id="263" creationId="{2CB962CF-61A3-4EF9-94F6-7C59B0329524}"/>
          </ac:spMkLst>
        </pc:spChg>
        <pc:spChg chg="add del">
          <ac:chgData name="Rai Karra" userId="9245b2c5569a2bcc" providerId="LiveId" clId="{20588D50-5525-4AC7-9B67-E9DA7E7D41CF}" dt="2022-07-19T20:33:32.208" v="582" actId="26606"/>
          <ac:spMkLst>
            <pc:docMk/>
            <pc:sldMk cId="3937604784" sldId="256"/>
            <ac:spMk id="265" creationId="{DCFD1A13-2B88-47B7-AAE9-AD6F3296EE2F}"/>
          </ac:spMkLst>
        </pc:spChg>
        <pc:spChg chg="add del">
          <ac:chgData name="Rai Karra" userId="9245b2c5569a2bcc" providerId="LiveId" clId="{20588D50-5525-4AC7-9B67-E9DA7E7D41CF}" dt="2022-07-19T20:33:32.208" v="582" actId="26606"/>
          <ac:spMkLst>
            <pc:docMk/>
            <pc:sldMk cId="3937604784" sldId="256"/>
            <ac:spMk id="266" creationId="{F5CE4102-C93A-420A-98A7-5A7DD0C5C5B1}"/>
          </ac:spMkLst>
        </pc:spChg>
        <pc:spChg chg="add">
          <ac:chgData name="Rai Karra" userId="9245b2c5569a2bcc" providerId="LiveId" clId="{20588D50-5525-4AC7-9B67-E9DA7E7D41CF}" dt="2022-07-19T20:33:32.253" v="583" actId="26606"/>
          <ac:spMkLst>
            <pc:docMk/>
            <pc:sldMk cId="3937604784" sldId="256"/>
            <ac:spMk id="268" creationId="{2CB962CF-61A3-4EF9-94F6-7C59B0329524}"/>
          </ac:spMkLst>
        </pc:spChg>
        <pc:grpChg chg="add del">
          <ac:chgData name="Rai Karra" userId="9245b2c5569a2bcc" providerId="LiveId" clId="{20588D50-5525-4AC7-9B67-E9DA7E7D41CF}" dt="2022-07-19T17:28:51.793" v="48" actId="26606"/>
          <ac:grpSpMkLst>
            <pc:docMk/>
            <pc:sldMk cId="3937604784" sldId="256"/>
            <ac:grpSpMk id="22" creationId="{770AE191-D2EA-45C9-A44D-830C188F74CB}"/>
          </ac:grpSpMkLst>
        </pc:grpChg>
        <pc:grpChg chg="add del">
          <ac:chgData name="Rai Karra" userId="9245b2c5569a2bcc" providerId="LiveId" clId="{20588D50-5525-4AC7-9B67-E9DA7E7D41CF}" dt="2022-07-19T17:41:56.327" v="112" actId="26606"/>
          <ac:grpSpMkLst>
            <pc:docMk/>
            <pc:sldMk cId="3937604784" sldId="256"/>
            <ac:grpSpMk id="35" creationId="{1DE889C7-FAD6-4397-98E2-05D503484459}"/>
          </ac:grpSpMkLst>
        </pc:grpChg>
        <pc:grpChg chg="add del">
          <ac:chgData name="Rai Karra" userId="9245b2c5569a2bcc" providerId="LiveId" clId="{20588D50-5525-4AC7-9B67-E9DA7E7D41CF}" dt="2022-07-19T17:44:30.128" v="138" actId="26606"/>
          <ac:grpSpMkLst>
            <pc:docMk/>
            <pc:sldMk cId="3937604784" sldId="256"/>
            <ac:grpSpMk id="73" creationId="{770AE191-D2EA-45C9-A44D-830C188F74CB}"/>
          </ac:grpSpMkLst>
        </pc:grpChg>
        <pc:grpChg chg="add del">
          <ac:chgData name="Rai Karra" userId="9245b2c5569a2bcc" providerId="LiveId" clId="{20588D50-5525-4AC7-9B67-E9DA7E7D41CF}" dt="2022-07-19T20:25:40.213" v="490" actId="26606"/>
          <ac:grpSpMkLst>
            <pc:docMk/>
            <pc:sldMk cId="3937604784" sldId="256"/>
            <ac:grpSpMk id="84" creationId="{2786ABD8-AB9F-46F2-A7D9-36F1F7338CF9}"/>
          </ac:grpSpMkLst>
        </pc:grpChg>
        <pc:grpChg chg="add del">
          <ac:chgData name="Rai Karra" userId="9245b2c5569a2bcc" providerId="LiveId" clId="{20588D50-5525-4AC7-9B67-E9DA7E7D41CF}" dt="2022-07-19T20:25:40.213" v="490" actId="26606"/>
          <ac:grpSpMkLst>
            <pc:docMk/>
            <pc:sldMk cId="3937604784" sldId="256"/>
            <ac:grpSpMk id="90" creationId="{D6A77139-BADB-4B2C-BD41-B67A4D37D758}"/>
          </ac:grpSpMkLst>
        </pc:grpChg>
        <pc:grpChg chg="add del">
          <ac:chgData name="Rai Karra" userId="9245b2c5569a2bcc" providerId="LiveId" clId="{20588D50-5525-4AC7-9B67-E9DA7E7D41CF}" dt="2022-07-19T20:30:52.294" v="548" actId="26606"/>
          <ac:grpSpMkLst>
            <pc:docMk/>
            <pc:sldMk cId="3937604784" sldId="256"/>
            <ac:grpSpMk id="186" creationId="{CEEBEB2C-8AB6-4B7A-B866-BAAF3C01DF3C}"/>
          </ac:grpSpMkLst>
        </pc:grpChg>
        <pc:grpChg chg="add del">
          <ac:chgData name="Rai Karra" userId="9245b2c5569a2bcc" providerId="LiveId" clId="{20588D50-5525-4AC7-9B67-E9DA7E7D41CF}" dt="2022-07-19T20:30:43.072" v="544" actId="26606"/>
          <ac:grpSpMkLst>
            <pc:docMk/>
            <pc:sldMk cId="3937604784" sldId="256"/>
            <ac:grpSpMk id="190" creationId="{2786ABD8-AB9F-46F2-A7D9-36F1F7338CF9}"/>
          </ac:grpSpMkLst>
        </pc:grpChg>
        <pc:grpChg chg="add del">
          <ac:chgData name="Rai Karra" userId="9245b2c5569a2bcc" providerId="LiveId" clId="{20588D50-5525-4AC7-9B67-E9DA7E7D41CF}" dt="2022-07-19T20:30:43.072" v="544" actId="26606"/>
          <ac:grpSpMkLst>
            <pc:docMk/>
            <pc:sldMk cId="3937604784" sldId="256"/>
            <ac:grpSpMk id="195" creationId="{D6A77139-BADB-4B2C-BD41-B67A4D37D758}"/>
          </ac:grpSpMkLst>
        </pc:grpChg>
        <pc:grpChg chg="add del">
          <ac:chgData name="Rai Karra" userId="9245b2c5569a2bcc" providerId="LiveId" clId="{20588D50-5525-4AC7-9B67-E9DA7E7D41CF}" dt="2022-07-19T20:33:26.436" v="578" actId="26606"/>
          <ac:grpSpMkLst>
            <pc:docMk/>
            <pc:sldMk cId="3937604784" sldId="256"/>
            <ac:grpSpMk id="257" creationId="{C34A4475-365F-4381-A542-4698D63774B8}"/>
          </ac:grpSpMkLst>
        </pc:grpChg>
        <pc:grpChg chg="add del">
          <ac:chgData name="Rai Karra" userId="9245b2c5569a2bcc" providerId="LiveId" clId="{20588D50-5525-4AC7-9B67-E9DA7E7D41CF}" dt="2022-07-19T20:33:26.436" v="578" actId="26606"/>
          <ac:grpSpMkLst>
            <pc:docMk/>
            <pc:sldMk cId="3937604784" sldId="256"/>
            <ac:grpSpMk id="259" creationId="{DC8D6E3B-FFED-480F-941D-FE376375B8B7}"/>
          </ac:grpSpMkLst>
        </pc:grpChg>
        <pc:graphicFrameChg chg="add del">
          <ac:chgData name="Rai Karra" userId="9245b2c5569a2bcc" providerId="LiveId" clId="{20588D50-5525-4AC7-9B67-E9DA7E7D41CF}" dt="2022-07-19T20:26:05.308" v="500" actId="26606"/>
          <ac:graphicFrameMkLst>
            <pc:docMk/>
            <pc:sldMk cId="3937604784" sldId="256"/>
            <ac:graphicFrameMk id="113" creationId="{862FC03D-AE80-3F81-0612-4C76AFAF3FE3}"/>
          </ac:graphicFrameMkLst>
        </pc:graphicFrameChg>
        <pc:graphicFrameChg chg="add del">
          <ac:chgData name="Rai Karra" userId="9245b2c5569a2bcc" providerId="LiveId" clId="{20588D50-5525-4AC7-9B67-E9DA7E7D41CF}" dt="2022-07-19T20:26:07.428" v="502" actId="26606"/>
          <ac:graphicFrameMkLst>
            <pc:docMk/>
            <pc:sldMk cId="3937604784" sldId="256"/>
            <ac:graphicFrameMk id="116" creationId="{BA2E399A-29E7-D794-40D3-0A0C58E67884}"/>
          </ac:graphicFrameMkLst>
        </pc:graphicFrameChg>
        <pc:graphicFrameChg chg="add mod modGraphic">
          <ac:chgData name="Rai Karra" userId="9245b2c5569a2bcc" providerId="LiveId" clId="{20588D50-5525-4AC7-9B67-E9DA7E7D41CF}" dt="2022-07-21T09:42:52.504" v="1093" actId="113"/>
          <ac:graphicFrameMkLst>
            <pc:docMk/>
            <pc:sldMk cId="3937604784" sldId="256"/>
            <ac:graphicFrameMk id="119" creationId="{862FC03D-AE80-3F81-0612-4C76AFAF3FE3}"/>
          </ac:graphicFrameMkLst>
        </pc:graphicFrameChg>
        <pc:picChg chg="add mod ord">
          <ac:chgData name="Rai Karra" userId="9245b2c5569a2bcc" providerId="LiveId" clId="{20588D50-5525-4AC7-9B67-E9DA7E7D41CF}" dt="2022-07-20T18:11:13.294" v="863" actId="962"/>
          <ac:picMkLst>
            <pc:docMk/>
            <pc:sldMk cId="3937604784" sldId="256"/>
            <ac:picMk id="6" creationId="{B0BD1DAA-3C69-2EAF-22A4-28AEF799FCFD}"/>
          </ac:picMkLst>
        </pc:picChg>
        <pc:picChg chg="add mod ord">
          <ac:chgData name="Rai Karra" userId="9245b2c5569a2bcc" providerId="LiveId" clId="{20588D50-5525-4AC7-9B67-E9DA7E7D41CF}" dt="2022-07-21T09:38:03.588" v="997" actId="1076"/>
          <ac:picMkLst>
            <pc:docMk/>
            <pc:sldMk cId="3937604784" sldId="256"/>
            <ac:picMk id="65" creationId="{8C0653B7-CB48-F17A-49F5-92409B3EE819}"/>
          </ac:picMkLst>
        </pc:picChg>
        <pc:cxnChg chg="add del">
          <ac:chgData name="Rai Karra" userId="9245b2c5569a2bcc" providerId="LiveId" clId="{20588D50-5525-4AC7-9B67-E9DA7E7D41CF}" dt="2022-07-19T20:26:07.442" v="503" actId="26606"/>
          <ac:cxnSpMkLst>
            <pc:docMk/>
            <pc:sldMk cId="3937604784" sldId="256"/>
            <ac:cxnSpMk id="71" creationId="{A7F400EE-A8A5-48AF-B4D6-291B52C6F0B0}"/>
          </ac:cxnSpMkLst>
        </pc:cxnChg>
        <pc:cxnChg chg="add del">
          <ac:chgData name="Rai Karra" userId="9245b2c5569a2bcc" providerId="LiveId" clId="{20588D50-5525-4AC7-9B67-E9DA7E7D41CF}" dt="2022-07-19T20:26:05.308" v="500" actId="26606"/>
          <ac:cxnSpMkLst>
            <pc:docMk/>
            <pc:sldMk cId="3937604784" sldId="256"/>
            <ac:cxnSpMk id="112" creationId="{A7F400EE-A8A5-48AF-B4D6-291B52C6F0B0}"/>
          </ac:cxnSpMkLst>
        </pc:cxnChg>
        <pc:cxnChg chg="add del">
          <ac:chgData name="Rai Karra" userId="9245b2c5569a2bcc" providerId="LiveId" clId="{20588D50-5525-4AC7-9B67-E9DA7E7D41CF}" dt="2022-07-19T20:26:07.428" v="502" actId="26606"/>
          <ac:cxnSpMkLst>
            <pc:docMk/>
            <pc:sldMk cId="3937604784" sldId="256"/>
            <ac:cxnSpMk id="115" creationId="{A7F400EE-A8A5-48AF-B4D6-291B52C6F0B0}"/>
          </ac:cxnSpMkLst>
        </pc:cxnChg>
        <pc:cxnChg chg="add del">
          <ac:chgData name="Rai Karra" userId="9245b2c5569a2bcc" providerId="LiveId" clId="{20588D50-5525-4AC7-9B67-E9DA7E7D41CF}" dt="2022-07-19T20:27:33.246" v="512" actId="26606"/>
          <ac:cxnSpMkLst>
            <pc:docMk/>
            <pc:sldMk cId="3937604784" sldId="256"/>
            <ac:cxnSpMk id="118" creationId="{A7F400EE-A8A5-48AF-B4D6-291B52C6F0B0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proactivelylearning.co.uk/enrolment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proactivelylearning.co.uk/enrolment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CD8E3C-19B0-4470-B30E-11995C4E6DD8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8CE6431-DDAE-4FAA-806A-B561B5DD96B3}">
      <dgm:prSet/>
      <dgm:spPr/>
      <dgm:t>
        <a:bodyPr/>
        <a:lstStyle/>
        <a:p>
          <a:r>
            <a:rPr lang="en-US" dirty="0"/>
            <a:t>We provide tuition services, both online and in person face -to –face.</a:t>
          </a:r>
        </a:p>
      </dgm:t>
    </dgm:pt>
    <dgm:pt modelId="{3742943B-735E-46A6-87C8-F701E1DDCA2B}" type="parTrans" cxnId="{23958781-16BD-47BB-81A9-282DB7C1A731}">
      <dgm:prSet/>
      <dgm:spPr/>
      <dgm:t>
        <a:bodyPr/>
        <a:lstStyle/>
        <a:p>
          <a:endParaRPr lang="en-US"/>
        </a:p>
      </dgm:t>
    </dgm:pt>
    <dgm:pt modelId="{CB7B69EA-038E-46FB-8223-208A823C3490}" type="sibTrans" cxnId="{23958781-16BD-47BB-81A9-282DB7C1A731}">
      <dgm:prSet/>
      <dgm:spPr/>
      <dgm:t>
        <a:bodyPr/>
        <a:lstStyle/>
        <a:p>
          <a:endParaRPr lang="en-US"/>
        </a:p>
      </dgm:t>
    </dgm:pt>
    <dgm:pt modelId="{548754DB-9DB0-43D1-BF67-74B17A1468BA}">
      <dgm:prSet/>
      <dgm:spPr/>
      <dgm:t>
        <a:bodyPr/>
        <a:lstStyle/>
        <a:p>
          <a:r>
            <a:rPr lang="en-US" dirty="0"/>
            <a:t>Secondary Education (age 11-16), Exam preparation in GCSEs,  A-Levels Maths, English and Sciences.</a:t>
          </a:r>
        </a:p>
      </dgm:t>
    </dgm:pt>
    <dgm:pt modelId="{A8586D81-F62D-40F6-B505-1FDA3B9A59D5}" type="parTrans" cxnId="{806E0896-42FF-4574-9759-71B516C6440E}">
      <dgm:prSet/>
      <dgm:spPr/>
      <dgm:t>
        <a:bodyPr/>
        <a:lstStyle/>
        <a:p>
          <a:endParaRPr lang="en-US"/>
        </a:p>
      </dgm:t>
    </dgm:pt>
    <dgm:pt modelId="{9D98EF28-B17D-4365-8D03-A1273C6A4903}" type="sibTrans" cxnId="{806E0896-42FF-4574-9759-71B516C6440E}">
      <dgm:prSet/>
      <dgm:spPr/>
      <dgm:t>
        <a:bodyPr/>
        <a:lstStyle/>
        <a:p>
          <a:endParaRPr lang="en-US"/>
        </a:p>
      </dgm:t>
    </dgm:pt>
    <dgm:pt modelId="{33A56B47-365B-4526-9989-61031DF16351}">
      <dgm:prSet/>
      <dgm:spPr/>
      <dgm:t>
        <a:bodyPr/>
        <a:lstStyle/>
        <a:p>
          <a:r>
            <a:rPr lang="en-US" dirty="0"/>
            <a:t>Primary School (age 4-11), Exam preparation in KS1 and 2 in SATS as well as 11+ Examinations inclusive of English, Maths, Verbal and Non-verbal Reasoning.</a:t>
          </a:r>
        </a:p>
      </dgm:t>
    </dgm:pt>
    <dgm:pt modelId="{EEF14200-397C-459B-8E38-A8481C0A299D}" type="parTrans" cxnId="{730F774A-3506-43C9-85E5-223A876E0CFC}">
      <dgm:prSet/>
      <dgm:spPr/>
      <dgm:t>
        <a:bodyPr/>
        <a:lstStyle/>
        <a:p>
          <a:endParaRPr lang="en-US"/>
        </a:p>
      </dgm:t>
    </dgm:pt>
    <dgm:pt modelId="{F01858F9-113C-4859-BF07-1A14921EEC7C}" type="sibTrans" cxnId="{730F774A-3506-43C9-85E5-223A876E0CFC}">
      <dgm:prSet/>
      <dgm:spPr/>
      <dgm:t>
        <a:bodyPr/>
        <a:lstStyle/>
        <a:p>
          <a:endParaRPr lang="en-US"/>
        </a:p>
      </dgm:t>
    </dgm:pt>
    <dgm:pt modelId="{78AC0E58-D459-48D9-AEB0-7DCBE59D0E4B}">
      <dgm:prSet/>
      <dgm:spPr/>
      <dgm:t>
        <a:bodyPr/>
        <a:lstStyle/>
        <a:p>
          <a:r>
            <a:rPr lang="en-US" dirty="0"/>
            <a:t>Contact us on </a:t>
          </a:r>
          <a:r>
            <a:rPr lang="en-US" b="1" dirty="0"/>
            <a:t>+44 (0)7968484832</a:t>
          </a:r>
        </a:p>
      </dgm:t>
    </dgm:pt>
    <dgm:pt modelId="{A183962A-36C5-4C60-AEFB-C85B4B563F1F}" type="parTrans" cxnId="{4885AD36-800C-4D3D-AB61-42D00A7A8794}">
      <dgm:prSet/>
      <dgm:spPr/>
      <dgm:t>
        <a:bodyPr/>
        <a:lstStyle/>
        <a:p>
          <a:endParaRPr lang="en-US"/>
        </a:p>
      </dgm:t>
    </dgm:pt>
    <dgm:pt modelId="{1585E4CE-68BC-431A-B072-A98517392543}" type="sibTrans" cxnId="{4885AD36-800C-4D3D-AB61-42D00A7A8794}">
      <dgm:prSet/>
      <dgm:spPr/>
      <dgm:t>
        <a:bodyPr/>
        <a:lstStyle/>
        <a:p>
          <a:endParaRPr lang="en-US"/>
        </a:p>
      </dgm:t>
    </dgm:pt>
    <dgm:pt modelId="{9097BD6C-DDB7-4BB7-AB05-F2AD4117A646}">
      <dgm:prSet/>
      <dgm:spPr/>
      <dgm:t>
        <a:bodyPr/>
        <a:lstStyle/>
        <a:p>
          <a:r>
            <a:rPr lang="en-US" dirty="0"/>
            <a:t>Please complete the enrolment form: </a:t>
          </a:r>
          <a:r>
            <a:rPr lang="en-US" dirty="0">
              <a:hlinkClick xmlns:r="http://schemas.openxmlformats.org/officeDocument/2006/relationships" r:id="rId1"/>
            </a:rPr>
            <a:t>https://www.proactivelylearning.co.uk/enrolment/</a:t>
          </a:r>
          <a:endParaRPr lang="en-US" dirty="0"/>
        </a:p>
      </dgm:t>
    </dgm:pt>
    <dgm:pt modelId="{563F279D-67CC-41C4-8624-0A2170D87CE1}" type="parTrans" cxnId="{2FF54CD2-7D0C-4CC7-8809-CC04A8821A34}">
      <dgm:prSet/>
      <dgm:spPr/>
      <dgm:t>
        <a:bodyPr/>
        <a:lstStyle/>
        <a:p>
          <a:endParaRPr lang="en-US"/>
        </a:p>
      </dgm:t>
    </dgm:pt>
    <dgm:pt modelId="{D5F359DF-B79E-4D5D-811D-FE863EBBB18B}" type="sibTrans" cxnId="{2FF54CD2-7D0C-4CC7-8809-CC04A8821A34}">
      <dgm:prSet/>
      <dgm:spPr/>
      <dgm:t>
        <a:bodyPr/>
        <a:lstStyle/>
        <a:p>
          <a:endParaRPr lang="en-US"/>
        </a:p>
      </dgm:t>
    </dgm:pt>
    <dgm:pt modelId="{E82DF4C9-6A3B-4721-937E-4955797EC222}" type="pres">
      <dgm:prSet presAssocID="{E5CD8E3C-19B0-4470-B30E-11995C4E6DD8}" presName="vert0" presStyleCnt="0">
        <dgm:presLayoutVars>
          <dgm:dir/>
          <dgm:animOne val="branch"/>
          <dgm:animLvl val="lvl"/>
        </dgm:presLayoutVars>
      </dgm:prSet>
      <dgm:spPr/>
    </dgm:pt>
    <dgm:pt modelId="{3F864E58-F237-4BD3-B34B-42C57E8E6207}" type="pres">
      <dgm:prSet presAssocID="{C8CE6431-DDAE-4FAA-806A-B561B5DD96B3}" presName="thickLine" presStyleLbl="alignNode1" presStyleIdx="0" presStyleCnt="5"/>
      <dgm:spPr/>
    </dgm:pt>
    <dgm:pt modelId="{776873AA-7067-495B-8F61-42466621FF18}" type="pres">
      <dgm:prSet presAssocID="{C8CE6431-DDAE-4FAA-806A-B561B5DD96B3}" presName="horz1" presStyleCnt="0"/>
      <dgm:spPr/>
    </dgm:pt>
    <dgm:pt modelId="{6B5252AB-79F1-46BF-999F-307822D8314C}" type="pres">
      <dgm:prSet presAssocID="{C8CE6431-DDAE-4FAA-806A-B561B5DD96B3}" presName="tx1" presStyleLbl="revTx" presStyleIdx="0" presStyleCnt="5"/>
      <dgm:spPr/>
    </dgm:pt>
    <dgm:pt modelId="{7B5DD2D3-9E2E-4D49-974B-503E5182DF83}" type="pres">
      <dgm:prSet presAssocID="{C8CE6431-DDAE-4FAA-806A-B561B5DD96B3}" presName="vert1" presStyleCnt="0"/>
      <dgm:spPr/>
    </dgm:pt>
    <dgm:pt modelId="{EDBEEBC4-5339-4F30-AF27-C60768A6F923}" type="pres">
      <dgm:prSet presAssocID="{548754DB-9DB0-43D1-BF67-74B17A1468BA}" presName="thickLine" presStyleLbl="alignNode1" presStyleIdx="1" presStyleCnt="5"/>
      <dgm:spPr/>
    </dgm:pt>
    <dgm:pt modelId="{BC4D3637-EFBA-438D-98C9-BEBD44836960}" type="pres">
      <dgm:prSet presAssocID="{548754DB-9DB0-43D1-BF67-74B17A1468BA}" presName="horz1" presStyleCnt="0"/>
      <dgm:spPr/>
    </dgm:pt>
    <dgm:pt modelId="{44A92BA0-B814-40B8-A71D-D826E44A9151}" type="pres">
      <dgm:prSet presAssocID="{548754DB-9DB0-43D1-BF67-74B17A1468BA}" presName="tx1" presStyleLbl="revTx" presStyleIdx="1" presStyleCnt="5"/>
      <dgm:spPr/>
    </dgm:pt>
    <dgm:pt modelId="{871871FF-B8EC-45CA-9D0C-6CEABEA2E6D4}" type="pres">
      <dgm:prSet presAssocID="{548754DB-9DB0-43D1-BF67-74B17A1468BA}" presName="vert1" presStyleCnt="0"/>
      <dgm:spPr/>
    </dgm:pt>
    <dgm:pt modelId="{D1208DC6-6CA6-4C82-98B9-B843AC1BB234}" type="pres">
      <dgm:prSet presAssocID="{33A56B47-365B-4526-9989-61031DF16351}" presName="thickLine" presStyleLbl="alignNode1" presStyleIdx="2" presStyleCnt="5"/>
      <dgm:spPr/>
    </dgm:pt>
    <dgm:pt modelId="{A6D1076C-03D3-47FE-B825-86F12D1AAF48}" type="pres">
      <dgm:prSet presAssocID="{33A56B47-365B-4526-9989-61031DF16351}" presName="horz1" presStyleCnt="0"/>
      <dgm:spPr/>
    </dgm:pt>
    <dgm:pt modelId="{D11AE526-8229-4BE1-8885-8C0BD49D35F0}" type="pres">
      <dgm:prSet presAssocID="{33A56B47-365B-4526-9989-61031DF16351}" presName="tx1" presStyleLbl="revTx" presStyleIdx="2" presStyleCnt="5"/>
      <dgm:spPr/>
    </dgm:pt>
    <dgm:pt modelId="{1E4C604E-8DC1-4E75-A6A0-114D748A0C6E}" type="pres">
      <dgm:prSet presAssocID="{33A56B47-365B-4526-9989-61031DF16351}" presName="vert1" presStyleCnt="0"/>
      <dgm:spPr/>
    </dgm:pt>
    <dgm:pt modelId="{99A10222-C377-47FC-9D36-56A77C5994FD}" type="pres">
      <dgm:prSet presAssocID="{78AC0E58-D459-48D9-AEB0-7DCBE59D0E4B}" presName="thickLine" presStyleLbl="alignNode1" presStyleIdx="3" presStyleCnt="5"/>
      <dgm:spPr/>
    </dgm:pt>
    <dgm:pt modelId="{ACB2CFC5-02C0-4ED6-884B-6257BD487530}" type="pres">
      <dgm:prSet presAssocID="{78AC0E58-D459-48D9-AEB0-7DCBE59D0E4B}" presName="horz1" presStyleCnt="0"/>
      <dgm:spPr/>
    </dgm:pt>
    <dgm:pt modelId="{F49657D7-F6BD-459F-88A5-843D6604620E}" type="pres">
      <dgm:prSet presAssocID="{78AC0E58-D459-48D9-AEB0-7DCBE59D0E4B}" presName="tx1" presStyleLbl="revTx" presStyleIdx="3" presStyleCnt="5"/>
      <dgm:spPr/>
    </dgm:pt>
    <dgm:pt modelId="{BF8E7EAF-6C7E-4A9E-B543-6F72F7ED9C40}" type="pres">
      <dgm:prSet presAssocID="{78AC0E58-D459-48D9-AEB0-7DCBE59D0E4B}" presName="vert1" presStyleCnt="0"/>
      <dgm:spPr/>
    </dgm:pt>
    <dgm:pt modelId="{7F582224-8929-448F-9911-B437AE247804}" type="pres">
      <dgm:prSet presAssocID="{9097BD6C-DDB7-4BB7-AB05-F2AD4117A646}" presName="thickLine" presStyleLbl="alignNode1" presStyleIdx="4" presStyleCnt="5"/>
      <dgm:spPr/>
    </dgm:pt>
    <dgm:pt modelId="{EE3C145A-CEFE-4008-BE65-12FA9A940DD0}" type="pres">
      <dgm:prSet presAssocID="{9097BD6C-DDB7-4BB7-AB05-F2AD4117A646}" presName="horz1" presStyleCnt="0"/>
      <dgm:spPr/>
    </dgm:pt>
    <dgm:pt modelId="{75C44764-631F-4335-8E98-A1F1FDC3038C}" type="pres">
      <dgm:prSet presAssocID="{9097BD6C-DDB7-4BB7-AB05-F2AD4117A646}" presName="tx1" presStyleLbl="revTx" presStyleIdx="4" presStyleCnt="5"/>
      <dgm:spPr/>
    </dgm:pt>
    <dgm:pt modelId="{74DAAFE3-19BD-42BC-AA76-25A3DF6397B4}" type="pres">
      <dgm:prSet presAssocID="{9097BD6C-DDB7-4BB7-AB05-F2AD4117A646}" presName="vert1" presStyleCnt="0"/>
      <dgm:spPr/>
    </dgm:pt>
  </dgm:ptLst>
  <dgm:cxnLst>
    <dgm:cxn modelId="{176E1C30-2FA4-492B-9E68-6A954174409C}" type="presOf" srcId="{9097BD6C-DDB7-4BB7-AB05-F2AD4117A646}" destId="{75C44764-631F-4335-8E98-A1F1FDC3038C}" srcOrd="0" destOrd="0" presId="urn:microsoft.com/office/officeart/2008/layout/LinedList"/>
    <dgm:cxn modelId="{4885AD36-800C-4D3D-AB61-42D00A7A8794}" srcId="{E5CD8E3C-19B0-4470-B30E-11995C4E6DD8}" destId="{78AC0E58-D459-48D9-AEB0-7DCBE59D0E4B}" srcOrd="3" destOrd="0" parTransId="{A183962A-36C5-4C60-AEFB-C85B4B563F1F}" sibTransId="{1585E4CE-68BC-431A-B072-A98517392543}"/>
    <dgm:cxn modelId="{50338669-A465-4CD3-8357-7B6B67624403}" type="presOf" srcId="{78AC0E58-D459-48D9-AEB0-7DCBE59D0E4B}" destId="{F49657D7-F6BD-459F-88A5-843D6604620E}" srcOrd="0" destOrd="0" presId="urn:microsoft.com/office/officeart/2008/layout/LinedList"/>
    <dgm:cxn modelId="{730F774A-3506-43C9-85E5-223A876E0CFC}" srcId="{E5CD8E3C-19B0-4470-B30E-11995C4E6DD8}" destId="{33A56B47-365B-4526-9989-61031DF16351}" srcOrd="2" destOrd="0" parTransId="{EEF14200-397C-459B-8E38-A8481C0A299D}" sibTransId="{F01858F9-113C-4859-BF07-1A14921EEC7C}"/>
    <dgm:cxn modelId="{1C97AA75-45B0-4AC7-808A-29A4F4C4430D}" type="presOf" srcId="{33A56B47-365B-4526-9989-61031DF16351}" destId="{D11AE526-8229-4BE1-8885-8C0BD49D35F0}" srcOrd="0" destOrd="0" presId="urn:microsoft.com/office/officeart/2008/layout/LinedList"/>
    <dgm:cxn modelId="{23958781-16BD-47BB-81A9-282DB7C1A731}" srcId="{E5CD8E3C-19B0-4470-B30E-11995C4E6DD8}" destId="{C8CE6431-DDAE-4FAA-806A-B561B5DD96B3}" srcOrd="0" destOrd="0" parTransId="{3742943B-735E-46A6-87C8-F701E1DDCA2B}" sibTransId="{CB7B69EA-038E-46FB-8223-208A823C3490}"/>
    <dgm:cxn modelId="{FBDDF38A-170F-4034-9C19-CB1A8B8FCF4C}" type="presOf" srcId="{548754DB-9DB0-43D1-BF67-74B17A1468BA}" destId="{44A92BA0-B814-40B8-A71D-D826E44A9151}" srcOrd="0" destOrd="0" presId="urn:microsoft.com/office/officeart/2008/layout/LinedList"/>
    <dgm:cxn modelId="{806E0896-42FF-4574-9759-71B516C6440E}" srcId="{E5CD8E3C-19B0-4470-B30E-11995C4E6DD8}" destId="{548754DB-9DB0-43D1-BF67-74B17A1468BA}" srcOrd="1" destOrd="0" parTransId="{A8586D81-F62D-40F6-B505-1FDA3B9A59D5}" sibTransId="{9D98EF28-B17D-4365-8D03-A1273C6A4903}"/>
    <dgm:cxn modelId="{F6675CA0-B16B-4C50-A0FE-960B677B6A82}" type="presOf" srcId="{C8CE6431-DDAE-4FAA-806A-B561B5DD96B3}" destId="{6B5252AB-79F1-46BF-999F-307822D8314C}" srcOrd="0" destOrd="0" presId="urn:microsoft.com/office/officeart/2008/layout/LinedList"/>
    <dgm:cxn modelId="{9A4C4AC5-0A18-4DD7-BDCF-7915A1349CAA}" type="presOf" srcId="{E5CD8E3C-19B0-4470-B30E-11995C4E6DD8}" destId="{E82DF4C9-6A3B-4721-937E-4955797EC222}" srcOrd="0" destOrd="0" presId="urn:microsoft.com/office/officeart/2008/layout/LinedList"/>
    <dgm:cxn modelId="{2FF54CD2-7D0C-4CC7-8809-CC04A8821A34}" srcId="{E5CD8E3C-19B0-4470-B30E-11995C4E6DD8}" destId="{9097BD6C-DDB7-4BB7-AB05-F2AD4117A646}" srcOrd="4" destOrd="0" parTransId="{563F279D-67CC-41C4-8624-0A2170D87CE1}" sibTransId="{D5F359DF-B79E-4D5D-811D-FE863EBBB18B}"/>
    <dgm:cxn modelId="{079BE2D9-BB6F-4063-B835-2AC3A81F79FD}" type="presParOf" srcId="{E82DF4C9-6A3B-4721-937E-4955797EC222}" destId="{3F864E58-F237-4BD3-B34B-42C57E8E6207}" srcOrd="0" destOrd="0" presId="urn:microsoft.com/office/officeart/2008/layout/LinedList"/>
    <dgm:cxn modelId="{1AA3432E-F0ED-4176-B9CD-AE748AA001ED}" type="presParOf" srcId="{E82DF4C9-6A3B-4721-937E-4955797EC222}" destId="{776873AA-7067-495B-8F61-42466621FF18}" srcOrd="1" destOrd="0" presId="urn:microsoft.com/office/officeart/2008/layout/LinedList"/>
    <dgm:cxn modelId="{9A9633AC-47B0-4528-8A32-BB6F9E6C3C24}" type="presParOf" srcId="{776873AA-7067-495B-8F61-42466621FF18}" destId="{6B5252AB-79F1-46BF-999F-307822D8314C}" srcOrd="0" destOrd="0" presId="urn:microsoft.com/office/officeart/2008/layout/LinedList"/>
    <dgm:cxn modelId="{5DFE9F04-0F2A-43B1-BD35-E547F50ECDDC}" type="presParOf" srcId="{776873AA-7067-495B-8F61-42466621FF18}" destId="{7B5DD2D3-9E2E-4D49-974B-503E5182DF83}" srcOrd="1" destOrd="0" presId="urn:microsoft.com/office/officeart/2008/layout/LinedList"/>
    <dgm:cxn modelId="{E1933313-294F-474C-BD9D-55BF928210A8}" type="presParOf" srcId="{E82DF4C9-6A3B-4721-937E-4955797EC222}" destId="{EDBEEBC4-5339-4F30-AF27-C60768A6F923}" srcOrd="2" destOrd="0" presId="urn:microsoft.com/office/officeart/2008/layout/LinedList"/>
    <dgm:cxn modelId="{4D959A6B-C5DB-40D9-84E2-C34D93BAA502}" type="presParOf" srcId="{E82DF4C9-6A3B-4721-937E-4955797EC222}" destId="{BC4D3637-EFBA-438D-98C9-BEBD44836960}" srcOrd="3" destOrd="0" presId="urn:microsoft.com/office/officeart/2008/layout/LinedList"/>
    <dgm:cxn modelId="{191FA8B8-D2BD-4EA3-8B78-CBAB65FD7D82}" type="presParOf" srcId="{BC4D3637-EFBA-438D-98C9-BEBD44836960}" destId="{44A92BA0-B814-40B8-A71D-D826E44A9151}" srcOrd="0" destOrd="0" presId="urn:microsoft.com/office/officeart/2008/layout/LinedList"/>
    <dgm:cxn modelId="{3B89950C-519F-473D-8C0C-A603D948A833}" type="presParOf" srcId="{BC4D3637-EFBA-438D-98C9-BEBD44836960}" destId="{871871FF-B8EC-45CA-9D0C-6CEABEA2E6D4}" srcOrd="1" destOrd="0" presId="urn:microsoft.com/office/officeart/2008/layout/LinedList"/>
    <dgm:cxn modelId="{DD5D9413-F41F-42F2-BA21-1C3DF7F301D6}" type="presParOf" srcId="{E82DF4C9-6A3B-4721-937E-4955797EC222}" destId="{D1208DC6-6CA6-4C82-98B9-B843AC1BB234}" srcOrd="4" destOrd="0" presId="urn:microsoft.com/office/officeart/2008/layout/LinedList"/>
    <dgm:cxn modelId="{8A407BCE-69B6-4318-B999-EAD0763F4A96}" type="presParOf" srcId="{E82DF4C9-6A3B-4721-937E-4955797EC222}" destId="{A6D1076C-03D3-47FE-B825-86F12D1AAF48}" srcOrd="5" destOrd="0" presId="urn:microsoft.com/office/officeart/2008/layout/LinedList"/>
    <dgm:cxn modelId="{A12DBF04-1617-4D76-B888-3C810B1A713C}" type="presParOf" srcId="{A6D1076C-03D3-47FE-B825-86F12D1AAF48}" destId="{D11AE526-8229-4BE1-8885-8C0BD49D35F0}" srcOrd="0" destOrd="0" presId="urn:microsoft.com/office/officeart/2008/layout/LinedList"/>
    <dgm:cxn modelId="{E7CDF007-3598-4649-A281-49A1BA90D02B}" type="presParOf" srcId="{A6D1076C-03D3-47FE-B825-86F12D1AAF48}" destId="{1E4C604E-8DC1-4E75-A6A0-114D748A0C6E}" srcOrd="1" destOrd="0" presId="urn:microsoft.com/office/officeart/2008/layout/LinedList"/>
    <dgm:cxn modelId="{F9C8EC78-D6CB-42C6-A9C9-8B6EDA14DAEB}" type="presParOf" srcId="{E82DF4C9-6A3B-4721-937E-4955797EC222}" destId="{99A10222-C377-47FC-9D36-56A77C5994FD}" srcOrd="6" destOrd="0" presId="urn:microsoft.com/office/officeart/2008/layout/LinedList"/>
    <dgm:cxn modelId="{3949014B-D363-42E0-9762-59A9B0EEE3D2}" type="presParOf" srcId="{E82DF4C9-6A3B-4721-937E-4955797EC222}" destId="{ACB2CFC5-02C0-4ED6-884B-6257BD487530}" srcOrd="7" destOrd="0" presId="urn:microsoft.com/office/officeart/2008/layout/LinedList"/>
    <dgm:cxn modelId="{10844A02-CAE1-4CB0-91B9-018C4046D4A5}" type="presParOf" srcId="{ACB2CFC5-02C0-4ED6-884B-6257BD487530}" destId="{F49657D7-F6BD-459F-88A5-843D6604620E}" srcOrd="0" destOrd="0" presId="urn:microsoft.com/office/officeart/2008/layout/LinedList"/>
    <dgm:cxn modelId="{9DB5C2CF-49A7-4285-9DF5-D10079B7D950}" type="presParOf" srcId="{ACB2CFC5-02C0-4ED6-884B-6257BD487530}" destId="{BF8E7EAF-6C7E-4A9E-B543-6F72F7ED9C40}" srcOrd="1" destOrd="0" presId="urn:microsoft.com/office/officeart/2008/layout/LinedList"/>
    <dgm:cxn modelId="{1284CE9C-3119-42EB-BA48-04F5958B0931}" type="presParOf" srcId="{E82DF4C9-6A3B-4721-937E-4955797EC222}" destId="{7F582224-8929-448F-9911-B437AE247804}" srcOrd="8" destOrd="0" presId="urn:microsoft.com/office/officeart/2008/layout/LinedList"/>
    <dgm:cxn modelId="{04571B9F-AF45-4397-9E68-F2C0089F0A78}" type="presParOf" srcId="{E82DF4C9-6A3B-4721-937E-4955797EC222}" destId="{EE3C145A-CEFE-4008-BE65-12FA9A940DD0}" srcOrd="9" destOrd="0" presId="urn:microsoft.com/office/officeart/2008/layout/LinedList"/>
    <dgm:cxn modelId="{6A4AD655-9913-4659-864D-9EDF15AD8996}" type="presParOf" srcId="{EE3C145A-CEFE-4008-BE65-12FA9A940DD0}" destId="{75C44764-631F-4335-8E98-A1F1FDC3038C}" srcOrd="0" destOrd="0" presId="urn:microsoft.com/office/officeart/2008/layout/LinedList"/>
    <dgm:cxn modelId="{7743BFE7-8C9D-4CC5-9507-CDA001BD34E6}" type="presParOf" srcId="{EE3C145A-CEFE-4008-BE65-12FA9A940DD0}" destId="{74DAAFE3-19BD-42BC-AA76-25A3DF6397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64E58-F237-4BD3-B34B-42C57E8E6207}">
      <dsp:nvSpPr>
        <dsp:cNvPr id="0" name=""/>
        <dsp:cNvSpPr/>
      </dsp:nvSpPr>
      <dsp:spPr>
        <a:xfrm>
          <a:off x="0" y="454"/>
          <a:ext cx="679740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5252AB-79F1-46BF-999F-307822D8314C}">
      <dsp:nvSpPr>
        <dsp:cNvPr id="0" name=""/>
        <dsp:cNvSpPr/>
      </dsp:nvSpPr>
      <dsp:spPr>
        <a:xfrm>
          <a:off x="0" y="454"/>
          <a:ext cx="6797405" cy="743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 provide tuition services, both online and in person face -to –face.</a:t>
          </a:r>
        </a:p>
      </dsp:txBody>
      <dsp:txXfrm>
        <a:off x="0" y="454"/>
        <a:ext cx="6797405" cy="743695"/>
      </dsp:txXfrm>
    </dsp:sp>
    <dsp:sp modelId="{EDBEEBC4-5339-4F30-AF27-C60768A6F923}">
      <dsp:nvSpPr>
        <dsp:cNvPr id="0" name=""/>
        <dsp:cNvSpPr/>
      </dsp:nvSpPr>
      <dsp:spPr>
        <a:xfrm>
          <a:off x="0" y="744149"/>
          <a:ext cx="679740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A92BA0-B814-40B8-A71D-D826E44A9151}">
      <dsp:nvSpPr>
        <dsp:cNvPr id="0" name=""/>
        <dsp:cNvSpPr/>
      </dsp:nvSpPr>
      <dsp:spPr>
        <a:xfrm>
          <a:off x="0" y="744149"/>
          <a:ext cx="6797405" cy="743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Secondary Education (age 11-16), Exam preparation in GCSEs,  A-Levels Maths, English and Sciences.</a:t>
          </a:r>
        </a:p>
      </dsp:txBody>
      <dsp:txXfrm>
        <a:off x="0" y="744149"/>
        <a:ext cx="6797405" cy="743695"/>
      </dsp:txXfrm>
    </dsp:sp>
    <dsp:sp modelId="{D1208DC6-6CA6-4C82-98B9-B843AC1BB234}">
      <dsp:nvSpPr>
        <dsp:cNvPr id="0" name=""/>
        <dsp:cNvSpPr/>
      </dsp:nvSpPr>
      <dsp:spPr>
        <a:xfrm>
          <a:off x="0" y="1487844"/>
          <a:ext cx="679740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1AE526-8229-4BE1-8885-8C0BD49D35F0}">
      <dsp:nvSpPr>
        <dsp:cNvPr id="0" name=""/>
        <dsp:cNvSpPr/>
      </dsp:nvSpPr>
      <dsp:spPr>
        <a:xfrm>
          <a:off x="0" y="1487844"/>
          <a:ext cx="6797405" cy="743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Primary School (age 4-11), Exam preparation in KS1 and 2 in SATS as well as 11+ Examinations inclusive of English, Maths, Verbal and Non-verbal Reasoning.</a:t>
          </a:r>
        </a:p>
      </dsp:txBody>
      <dsp:txXfrm>
        <a:off x="0" y="1487844"/>
        <a:ext cx="6797405" cy="743695"/>
      </dsp:txXfrm>
    </dsp:sp>
    <dsp:sp modelId="{99A10222-C377-47FC-9D36-56A77C5994FD}">
      <dsp:nvSpPr>
        <dsp:cNvPr id="0" name=""/>
        <dsp:cNvSpPr/>
      </dsp:nvSpPr>
      <dsp:spPr>
        <a:xfrm>
          <a:off x="0" y="2231539"/>
          <a:ext cx="679740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9657D7-F6BD-459F-88A5-843D6604620E}">
      <dsp:nvSpPr>
        <dsp:cNvPr id="0" name=""/>
        <dsp:cNvSpPr/>
      </dsp:nvSpPr>
      <dsp:spPr>
        <a:xfrm>
          <a:off x="0" y="2231539"/>
          <a:ext cx="6797405" cy="743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Contact us on </a:t>
          </a:r>
          <a:r>
            <a:rPr lang="en-US" sz="1600" b="1" kern="1200" dirty="0"/>
            <a:t>+44 (0)7968484832</a:t>
          </a:r>
        </a:p>
      </dsp:txBody>
      <dsp:txXfrm>
        <a:off x="0" y="2231539"/>
        <a:ext cx="6797405" cy="743695"/>
      </dsp:txXfrm>
    </dsp:sp>
    <dsp:sp modelId="{7F582224-8929-448F-9911-B437AE247804}">
      <dsp:nvSpPr>
        <dsp:cNvPr id="0" name=""/>
        <dsp:cNvSpPr/>
      </dsp:nvSpPr>
      <dsp:spPr>
        <a:xfrm>
          <a:off x="0" y="2975234"/>
          <a:ext cx="679740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C44764-631F-4335-8E98-A1F1FDC3038C}">
      <dsp:nvSpPr>
        <dsp:cNvPr id="0" name=""/>
        <dsp:cNvSpPr/>
      </dsp:nvSpPr>
      <dsp:spPr>
        <a:xfrm>
          <a:off x="0" y="2975234"/>
          <a:ext cx="6797405" cy="743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Please complete the enrolment form: </a:t>
          </a:r>
          <a:r>
            <a:rPr lang="en-US" sz="1600" kern="1200" dirty="0">
              <a:hlinkClick xmlns:r="http://schemas.openxmlformats.org/officeDocument/2006/relationships" r:id="rId1"/>
            </a:rPr>
            <a:t>https://www.proactivelylearning.co.uk/enrolment/</a:t>
          </a:r>
          <a:endParaRPr lang="en-US" sz="1600" kern="1200" dirty="0"/>
        </a:p>
      </dsp:txBody>
      <dsp:txXfrm>
        <a:off x="0" y="2975234"/>
        <a:ext cx="6797405" cy="743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A2BC6-8A8F-46AA-AE5A-493788F3B5D0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8B321-C028-40C0-BB2C-7D12A44E5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44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8B321-C028-40C0-BB2C-7D12A44E55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88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E75C5-E692-F133-7FEF-7462664FD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F8615-7819-81E1-6409-A3EFD82F7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60706-93E2-EA17-086A-33813115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2AA-43EF-4DA8-BA78-8F3BB423B8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31AB0-3688-7FA4-18A8-5EE06598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CEAE4-654F-75E0-1E0D-9EDF9834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1F9-0F55-410E-B685-4E9904C5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61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81BA-6C1E-EFA4-307F-10FD09A8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27B47-D1B4-A950-B3CB-4D809DF16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2B411-7011-7BCD-E6FC-AF1213B63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2AA-43EF-4DA8-BA78-8F3BB423B8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6C0E9-F046-8EE8-BE57-B8598F5A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B0601-CB3A-4354-9546-B9747FF0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1F9-0F55-410E-B685-4E9904C5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1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43FE6-45D5-4C2C-5379-19174A32F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E6310-96A6-09E8-07D5-7310EA970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F9282-ADBD-A5C6-5AB9-BDEAA9F87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2AA-43EF-4DA8-BA78-8F3BB423B8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04F6D-4B90-DA83-1B8D-A92925057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415E4-FA7B-3F5F-B014-A230F71C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1F9-0F55-410E-B685-4E9904C5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9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B52B-1C52-A588-C18D-0695DF45B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59C37-F3D9-1B7C-B8EE-983F9B2C9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B3E29-A325-1E19-D692-0A87A16BF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2AA-43EF-4DA8-BA78-8F3BB423B8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4412B-71CF-3204-8F0D-9F32F3685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D884C-B458-D1B7-5DE5-D6BE922C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1F9-0F55-410E-B685-4E9904C5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17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34408-2199-5D80-790D-18B4AB11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2A214-36C6-3001-ABEF-4F4276D06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85358-8FBC-ADD1-D2B5-875EF5E4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2AA-43EF-4DA8-BA78-8F3BB423B8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AB4B8-5C89-9ECC-25EF-4B01B59F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DCA6E-BE15-6C7B-CE0C-E34DAA9A4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1F9-0F55-410E-B685-4E9904C5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2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B6C68-0A8D-4453-E541-C35C82EB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D03E9-86C6-8A7C-069A-3862CC1D1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ACB17-2AFE-DC87-498B-3BA338E53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C584A-C314-8EA4-4380-201FC665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2AA-43EF-4DA8-BA78-8F3BB423B8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8CCD4-A624-4F33-E18B-799A366C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B748E-F3E5-D0B7-8668-7305EFCE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1F9-0F55-410E-B685-4E9904C5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64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13E3-2EC4-655D-0C07-AD3C45F6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923A6-A378-9512-BE21-C84A4A58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34A5F-88C7-DC46-3659-0D24CBB5A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92FFF3-908D-FE8D-7AF4-2A96FABB1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36264-F107-8F0A-C4A0-5C2397149B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CFBBA6-101E-2724-0518-309ED1CFA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2AA-43EF-4DA8-BA78-8F3BB423B8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A6510-12CD-2E58-18BE-ABC95607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E99CE1-94D2-58C3-7F4E-70F3C19F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1F9-0F55-410E-B685-4E9904C5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7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A7675-7765-A1B8-1AEF-5D666952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CCECE-2E04-01BF-DB83-BA2CC39E0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2AA-43EF-4DA8-BA78-8F3BB423B8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E16BE-64B9-99F2-C747-CBE074D1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D522C-811A-6A49-98ED-BB169E13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1F9-0F55-410E-B685-4E9904C5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5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6FCC0A-E3E8-FD19-E5F6-926002A7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2AA-43EF-4DA8-BA78-8F3BB423B8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8CECCC-2B20-DE76-CB19-6983284C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AC4A1-64FF-9547-7599-17243BD1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1F9-0F55-410E-B685-4E9904C5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23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DED8-4610-3605-3056-04E5862A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50C55-8317-B3D2-E79B-E09AF9F25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31C81-260D-DDBD-4988-DA54B3109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C0656-E7C4-5A08-E33E-397D13CD6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2AA-43EF-4DA8-BA78-8F3BB423B8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39898-6030-71F6-20C8-F11E60AE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D5C90-635B-6A57-C993-EFCAC927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1F9-0F55-410E-B685-4E9904C5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90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8C47-2882-AA85-7A43-00030A8FE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DAA2-DF36-09A2-402C-D9225D6EF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5FDCB-4229-7DC7-55FD-4E74DB31C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0A323-FB45-3623-AB17-35A7036E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82AA-43EF-4DA8-BA78-8F3BB423B8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8B006-1A22-9AD3-C45B-FEE6C01B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FF7AE-E724-C825-2EA9-C224785D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31F9-0F55-410E-B685-4E9904C5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19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DF865D-9EB9-AA83-9197-4A74F2C2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E4E0E-5DB1-E9D7-D316-F7958A793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C30DA-7ABA-3580-9CBE-ED710363E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D82AA-43EF-4DA8-BA78-8F3BB423B8F3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99004-AF6C-A9BC-CBA4-431A16A4A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75ACB-C606-3D53-9320-7E5C5227B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B31F9-0F55-410E-B685-4E9904C5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12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11" Type="http://schemas.openxmlformats.org/officeDocument/2006/relationships/hyperlink" Target="http://www.proactivelylearning.co.uk/" TargetMode="External"/><Relationship Id="rId5" Type="http://schemas.openxmlformats.org/officeDocument/2006/relationships/diagramData" Target="../diagrams/data1.xml"/><Relationship Id="rId10" Type="http://schemas.openxmlformats.org/officeDocument/2006/relationships/hyperlink" Target="mailto:info@proactivelylearning.co.uk" TargetMode="Externa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8" name="Rectangle 181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C828C-B28A-AD85-85E3-C515A86A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/>
              <a:t>PROACTIVELY LEARNING -</a:t>
            </a:r>
            <a:br>
              <a:rPr lang="en-US" sz="3700" dirty="0"/>
            </a:br>
            <a:r>
              <a:rPr lang="en-US" sz="3700" dirty="0"/>
              <a:t>WINNER of GCSE Tuition Service of the Year - West Midlands 2021/22.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BD1DAA-3C69-2EAF-22A4-28AEF799F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9" b="1"/>
          <a:stretch/>
        </p:blipFill>
        <p:spPr>
          <a:xfrm rot="16200000">
            <a:off x="8411290" y="681509"/>
            <a:ext cx="3168155" cy="2141473"/>
          </a:xfrm>
          <a:prstGeom prst="rect">
            <a:avLst/>
          </a:prstGeom>
        </p:spPr>
      </p:pic>
      <p:pic>
        <p:nvPicPr>
          <p:cNvPr id="65" name="Picture 6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0653B7-CB48-F17A-49F5-92409B3EE8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450" y="3849976"/>
            <a:ext cx="3995623" cy="1947866"/>
          </a:xfrm>
          <a:prstGeom prst="rect">
            <a:avLst/>
          </a:prstGeom>
        </p:spPr>
      </p:pic>
      <p:graphicFrame>
        <p:nvGraphicFramePr>
          <p:cNvPr id="119" name="Text Placeholder 6">
            <a:extLst>
              <a:ext uri="{FF2B5EF4-FFF2-40B4-BE49-F238E27FC236}">
                <a16:creationId xmlns:a16="http://schemas.microsoft.com/office/drawing/2014/main" id="{862FC03D-AE80-3F81-0612-4C76AFAF3F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402411"/>
              </p:ext>
            </p:extLst>
          </p:nvPr>
        </p:nvGraphicFramePr>
        <p:xfrm>
          <a:off x="838200" y="2401330"/>
          <a:ext cx="6797405" cy="371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6268883-4686-6432-2C26-1280ADDFAB5B}"/>
              </a:ext>
            </a:extLst>
          </p:cNvPr>
          <p:cNvSpPr txBox="1"/>
          <p:nvPr/>
        </p:nvSpPr>
        <p:spPr>
          <a:xfrm>
            <a:off x="838199" y="6129637"/>
            <a:ext cx="1067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Leslie Square, Office 24 Block C, Paper Mill End, Great Barr, Birmingham B44 8NN</a:t>
            </a:r>
          </a:p>
          <a:p>
            <a:r>
              <a:rPr lang="en-US" dirty="0">
                <a:hlinkClick r:id="rId10"/>
              </a:rPr>
              <a:t>info@proactivelylearning.co.uk</a:t>
            </a:r>
            <a:r>
              <a:rPr lang="en-US" dirty="0"/>
              <a:t>	|	</a:t>
            </a:r>
            <a:r>
              <a:rPr lang="en-US" dirty="0">
                <a:hlinkClick r:id="rId11"/>
              </a:rPr>
              <a:t>www.proactivelylearning.co.uk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3E12F-32D4-AE1A-356C-3BD63064095A}"/>
              </a:ext>
            </a:extLst>
          </p:cNvPr>
          <p:cNvSpPr txBox="1"/>
          <p:nvPr/>
        </p:nvSpPr>
        <p:spPr>
          <a:xfrm>
            <a:off x="10452369" y="5751382"/>
            <a:ext cx="213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Established 2007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8A7302-6D93-0A3D-E532-C4CB4C8DBF82}"/>
              </a:ext>
            </a:extLst>
          </p:cNvPr>
          <p:cNvSpPr txBox="1"/>
          <p:nvPr/>
        </p:nvSpPr>
        <p:spPr>
          <a:xfrm>
            <a:off x="8924630" y="3008024"/>
            <a:ext cx="214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Winner 2021-2022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604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147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PROACTIVELY LEARNING - WINNER of GCSE Tuition Service of the Year - West Midlands 2021/22.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PROACTIVELY LEARNING WINNER of GCSE Tuition Service of the Year - West Midlands 2021/22. </dc:title>
  <dc:creator>Rai Karra</dc:creator>
  <cp:lastModifiedBy>Rai Karra</cp:lastModifiedBy>
  <cp:revision>1</cp:revision>
  <dcterms:created xsi:type="dcterms:W3CDTF">2022-07-19T17:16:28Z</dcterms:created>
  <dcterms:modified xsi:type="dcterms:W3CDTF">2022-07-21T09:45:45Z</dcterms:modified>
</cp:coreProperties>
</file>